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2" r:id="rId4"/>
  </p:sldMasterIdLst>
  <p:notesMasterIdLst>
    <p:notesMasterId r:id="rId18"/>
  </p:notesMasterIdLst>
  <p:handoutMasterIdLst>
    <p:handoutMasterId r:id="rId19"/>
  </p:handoutMasterIdLst>
  <p:sldIdLst>
    <p:sldId id="258" r:id="rId5"/>
    <p:sldId id="417" r:id="rId6"/>
    <p:sldId id="1003" r:id="rId7"/>
    <p:sldId id="1004" r:id="rId8"/>
    <p:sldId id="1005" r:id="rId9"/>
    <p:sldId id="1008" r:id="rId10"/>
    <p:sldId id="1007" r:id="rId11"/>
    <p:sldId id="1010" r:id="rId12"/>
    <p:sldId id="1011" r:id="rId13"/>
    <p:sldId id="1014" r:id="rId14"/>
    <p:sldId id="1012" r:id="rId15"/>
    <p:sldId id="1013" r:id="rId16"/>
    <p:sldId id="263" r:id="rId17"/>
  </p:sldIdLst>
  <p:sldSz cx="9144000" cy="6858000" type="screen4x3"/>
  <p:notesSz cx="6669088" cy="9926638"/>
  <p:defaultTextStyle>
    <a:defPPr>
      <a:defRPr lang="en-GB"/>
    </a:defPPr>
    <a:lvl1pPr algn="l" rtl="0" eaLnBrk="0" fontAlgn="base" hangingPunct="0">
      <a:spcBef>
        <a:spcPct val="0"/>
      </a:spcBef>
      <a:spcAft>
        <a:spcPct val="0"/>
      </a:spcAft>
      <a:defRPr sz="2400" kern="1200">
        <a:solidFill>
          <a:schemeClr val="bg1"/>
        </a:solidFill>
        <a:latin typeface="Tahoma" pitchFamily="34" charset="0"/>
        <a:ea typeface="ＭＳ Ｐゴシック" pitchFamily="34" charset="-128"/>
        <a:cs typeface="+mn-cs"/>
      </a:defRPr>
    </a:lvl1pPr>
    <a:lvl2pPr marL="457200" algn="l" rtl="0" eaLnBrk="0" fontAlgn="base" hangingPunct="0">
      <a:spcBef>
        <a:spcPct val="0"/>
      </a:spcBef>
      <a:spcAft>
        <a:spcPct val="0"/>
      </a:spcAft>
      <a:defRPr sz="2400" kern="1200">
        <a:solidFill>
          <a:schemeClr val="bg1"/>
        </a:solidFill>
        <a:latin typeface="Tahoma" pitchFamily="34" charset="0"/>
        <a:ea typeface="ＭＳ Ｐゴシック" pitchFamily="34" charset="-128"/>
        <a:cs typeface="+mn-cs"/>
      </a:defRPr>
    </a:lvl2pPr>
    <a:lvl3pPr marL="914400" algn="l" rtl="0" eaLnBrk="0" fontAlgn="base" hangingPunct="0">
      <a:spcBef>
        <a:spcPct val="0"/>
      </a:spcBef>
      <a:spcAft>
        <a:spcPct val="0"/>
      </a:spcAft>
      <a:defRPr sz="2400" kern="1200">
        <a:solidFill>
          <a:schemeClr val="bg1"/>
        </a:solidFill>
        <a:latin typeface="Tahoma" pitchFamily="34" charset="0"/>
        <a:ea typeface="ＭＳ Ｐゴシック" pitchFamily="34" charset="-128"/>
        <a:cs typeface="+mn-cs"/>
      </a:defRPr>
    </a:lvl3pPr>
    <a:lvl4pPr marL="1371600" algn="l" rtl="0" eaLnBrk="0" fontAlgn="base" hangingPunct="0">
      <a:spcBef>
        <a:spcPct val="0"/>
      </a:spcBef>
      <a:spcAft>
        <a:spcPct val="0"/>
      </a:spcAft>
      <a:defRPr sz="2400" kern="1200">
        <a:solidFill>
          <a:schemeClr val="bg1"/>
        </a:solidFill>
        <a:latin typeface="Tahoma" pitchFamily="34" charset="0"/>
        <a:ea typeface="ＭＳ Ｐゴシック" pitchFamily="34" charset="-128"/>
        <a:cs typeface="+mn-cs"/>
      </a:defRPr>
    </a:lvl4pPr>
    <a:lvl5pPr marL="1828800" algn="l" rtl="0" eaLnBrk="0" fontAlgn="base" hangingPunct="0">
      <a:spcBef>
        <a:spcPct val="0"/>
      </a:spcBef>
      <a:spcAft>
        <a:spcPct val="0"/>
      </a:spcAft>
      <a:defRPr sz="2400" kern="1200">
        <a:solidFill>
          <a:schemeClr val="bg1"/>
        </a:solidFill>
        <a:latin typeface="Tahoma" pitchFamily="34" charset="0"/>
        <a:ea typeface="ＭＳ Ｐゴシック" pitchFamily="34" charset="-128"/>
        <a:cs typeface="+mn-cs"/>
      </a:defRPr>
    </a:lvl5pPr>
    <a:lvl6pPr marL="2286000" algn="l" defTabSz="914400" rtl="0" eaLnBrk="1" latinLnBrk="0" hangingPunct="1">
      <a:defRPr sz="2400" kern="1200">
        <a:solidFill>
          <a:schemeClr val="bg1"/>
        </a:solidFill>
        <a:latin typeface="Tahoma" pitchFamily="34" charset="0"/>
        <a:ea typeface="ＭＳ Ｐゴシック" pitchFamily="34" charset="-128"/>
        <a:cs typeface="+mn-cs"/>
      </a:defRPr>
    </a:lvl6pPr>
    <a:lvl7pPr marL="2743200" algn="l" defTabSz="914400" rtl="0" eaLnBrk="1" latinLnBrk="0" hangingPunct="1">
      <a:defRPr sz="2400" kern="1200">
        <a:solidFill>
          <a:schemeClr val="bg1"/>
        </a:solidFill>
        <a:latin typeface="Tahoma" pitchFamily="34" charset="0"/>
        <a:ea typeface="ＭＳ Ｐゴシック" pitchFamily="34" charset="-128"/>
        <a:cs typeface="+mn-cs"/>
      </a:defRPr>
    </a:lvl7pPr>
    <a:lvl8pPr marL="3200400" algn="l" defTabSz="914400" rtl="0" eaLnBrk="1" latinLnBrk="0" hangingPunct="1">
      <a:defRPr sz="2400" kern="1200">
        <a:solidFill>
          <a:schemeClr val="bg1"/>
        </a:solidFill>
        <a:latin typeface="Tahoma" pitchFamily="34" charset="0"/>
        <a:ea typeface="ＭＳ Ｐゴシック" pitchFamily="34" charset="-128"/>
        <a:cs typeface="+mn-cs"/>
      </a:defRPr>
    </a:lvl8pPr>
    <a:lvl9pPr marL="3657600" algn="l" defTabSz="914400" rtl="0" eaLnBrk="1" latinLnBrk="0" hangingPunct="1">
      <a:defRPr sz="2400" kern="1200">
        <a:solidFill>
          <a:schemeClr val="bg1"/>
        </a:solidFill>
        <a:latin typeface="Tahoma"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EC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3FFCDF-873B-4FE2-9573-1EE535063F52}" v="22" dt="2020-03-30T17:03:11.7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71" autoAdjust="0"/>
  </p:normalViewPr>
  <p:slideViewPr>
    <p:cSldViewPr>
      <p:cViewPr varScale="1">
        <p:scale>
          <a:sx n="86" d="100"/>
          <a:sy n="86" d="100"/>
        </p:scale>
        <p:origin x="1382" y="53"/>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lvl1pPr>
          </a:lstStyle>
          <a:p>
            <a:fld id="{EEDC7FFB-FF61-41B9-9057-468065273599}" type="datetimeFigureOut">
              <a:rPr lang="en-GB" smtClean="0"/>
              <a:t>03/04/2020</a:t>
            </a:fld>
            <a:endParaRPr lang="en-GB"/>
          </a:p>
        </p:txBody>
      </p:sp>
      <p:sp>
        <p:nvSpPr>
          <p:cNvPr id="4" name="Footer Placeholder 3"/>
          <p:cNvSpPr>
            <a:spLocks noGrp="1"/>
          </p:cNvSpPr>
          <p:nvPr>
            <p:ph type="ftr" sz="quarter" idx="2"/>
          </p:nvPr>
        </p:nvSpPr>
        <p:spPr>
          <a:xfrm>
            <a:off x="0" y="9428583"/>
            <a:ext cx="2889938"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lvl1pPr>
          </a:lstStyle>
          <a:p>
            <a:fld id="{DDBC4C4C-D86B-4C43-B351-38A4CABC5B2B}" type="slidenum">
              <a:rPr lang="en-GB" smtClean="0"/>
              <a:t>‹#›</a:t>
            </a:fld>
            <a:endParaRPr lang="en-GB"/>
          </a:p>
        </p:txBody>
      </p:sp>
    </p:spTree>
    <p:extLst>
      <p:ext uri="{BB962C8B-B14F-4D97-AF65-F5344CB8AC3E}">
        <p14:creationId xmlns:p14="http://schemas.microsoft.com/office/powerpoint/2010/main" val="27273733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889938" cy="4963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spcBef>
                <a:spcPct val="0"/>
              </a:spcBef>
              <a:defRPr sz="1200">
                <a:solidFill>
                  <a:schemeClr val="tx1"/>
                </a:solidFill>
                <a:latin typeface="Arial" charset="0"/>
                <a:ea typeface="ＭＳ Ｐゴシック" pitchFamily="16" charset="-128"/>
                <a:cs typeface="+mn-cs"/>
              </a:defRPr>
            </a:lvl1pPr>
          </a:lstStyle>
          <a:p>
            <a:pPr>
              <a:defRPr/>
            </a:pPr>
            <a:endParaRPr lang="en-GB"/>
          </a:p>
        </p:txBody>
      </p:sp>
      <p:sp>
        <p:nvSpPr>
          <p:cNvPr id="4099" name="Rectangle 3"/>
          <p:cNvSpPr>
            <a:spLocks noGrp="1" noChangeArrowheads="1"/>
          </p:cNvSpPr>
          <p:nvPr>
            <p:ph type="dt" idx="1"/>
          </p:nvPr>
        </p:nvSpPr>
        <p:spPr bwMode="auto">
          <a:xfrm>
            <a:off x="3779150" y="0"/>
            <a:ext cx="2889938" cy="4963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spcBef>
                <a:spcPct val="0"/>
              </a:spcBef>
              <a:defRPr sz="1200">
                <a:solidFill>
                  <a:schemeClr val="tx1"/>
                </a:solidFill>
                <a:latin typeface="Arial" charset="0"/>
                <a:ea typeface="ＭＳ Ｐゴシック" pitchFamily="16" charset="-128"/>
                <a:cs typeface="+mn-cs"/>
              </a:defRPr>
            </a:lvl1pPr>
          </a:lstStyle>
          <a:p>
            <a:pPr>
              <a:defRPr/>
            </a:pPr>
            <a:endParaRPr lang="en-GB"/>
          </a:p>
        </p:txBody>
      </p:sp>
      <p:sp>
        <p:nvSpPr>
          <p:cNvPr id="3076" name="Rectangle 4"/>
          <p:cNvSpPr>
            <a:spLocks noGrp="1" noRot="1" noChangeAspect="1" noChangeArrowheads="1" noTextEdit="1"/>
          </p:cNvSpPr>
          <p:nvPr>
            <p:ph type="sldImg" idx="2"/>
          </p:nvPr>
        </p:nvSpPr>
        <p:spPr bwMode="auto">
          <a:xfrm>
            <a:off x="854075" y="744538"/>
            <a:ext cx="4960938"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889212" y="4715153"/>
            <a:ext cx="4890665" cy="446698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0306"/>
            <a:ext cx="2889938" cy="49633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spcBef>
                <a:spcPct val="0"/>
              </a:spcBef>
              <a:defRPr sz="1200">
                <a:solidFill>
                  <a:schemeClr val="tx1"/>
                </a:solidFill>
                <a:latin typeface="Arial" charset="0"/>
                <a:ea typeface="ＭＳ Ｐゴシック" pitchFamily="16" charset="-128"/>
                <a:cs typeface="+mn-cs"/>
              </a:defRPr>
            </a:lvl1pPr>
          </a:lstStyle>
          <a:p>
            <a:pPr>
              <a:defRPr/>
            </a:pPr>
            <a:endParaRPr lang="en-GB"/>
          </a:p>
        </p:txBody>
      </p:sp>
      <p:sp>
        <p:nvSpPr>
          <p:cNvPr id="4103" name="Rectangle 7"/>
          <p:cNvSpPr>
            <a:spLocks noGrp="1" noChangeArrowheads="1"/>
          </p:cNvSpPr>
          <p:nvPr>
            <p:ph type="sldNum" sz="quarter" idx="5"/>
          </p:nvPr>
        </p:nvSpPr>
        <p:spPr bwMode="auto">
          <a:xfrm>
            <a:off x="3779150" y="9430306"/>
            <a:ext cx="2889938" cy="49633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fld id="{363AC69F-52BE-4939-9E58-6431094BEACA}" type="slidenum">
              <a:rPr lang="en-GB" altLang="en-US"/>
              <a:pPr/>
              <a:t>‹#›</a:t>
            </a:fld>
            <a:endParaRPr lang="en-GB" altLang="en-US"/>
          </a:p>
        </p:txBody>
      </p:sp>
    </p:spTree>
    <p:extLst>
      <p:ext uri="{BB962C8B-B14F-4D97-AF65-F5344CB8AC3E}">
        <p14:creationId xmlns:p14="http://schemas.microsoft.com/office/powerpoint/2010/main" val="30848408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16"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16"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6"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6"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6"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a:ln/>
        </p:spPr>
      </p:sp>
      <p:sp>
        <p:nvSpPr>
          <p:cNvPr id="5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ea typeface="ＭＳ Ｐゴシック" pitchFamily="34" charset="-128"/>
            </a:endParaRPr>
          </a:p>
        </p:txBody>
      </p:sp>
      <p:sp>
        <p:nvSpPr>
          <p:cNvPr id="5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bg1"/>
                </a:solidFill>
                <a:latin typeface="Tahoma" pitchFamily="34" charset="0"/>
                <a:ea typeface="ＭＳ Ｐゴシック" pitchFamily="34" charset="-128"/>
              </a:defRPr>
            </a:lvl1pPr>
            <a:lvl2pPr marL="742950" indent="-285750">
              <a:defRPr sz="2400">
                <a:solidFill>
                  <a:schemeClr val="bg1"/>
                </a:solidFill>
                <a:latin typeface="Tahoma" pitchFamily="34" charset="0"/>
                <a:ea typeface="ＭＳ Ｐゴシック" pitchFamily="34" charset="-128"/>
              </a:defRPr>
            </a:lvl2pPr>
            <a:lvl3pPr marL="1143000" indent="-228600">
              <a:defRPr sz="2400">
                <a:solidFill>
                  <a:schemeClr val="bg1"/>
                </a:solidFill>
                <a:latin typeface="Tahoma" pitchFamily="34" charset="0"/>
                <a:ea typeface="ＭＳ Ｐゴシック" pitchFamily="34" charset="-128"/>
              </a:defRPr>
            </a:lvl3pPr>
            <a:lvl4pPr marL="1600200" indent="-228600">
              <a:defRPr sz="2400">
                <a:solidFill>
                  <a:schemeClr val="bg1"/>
                </a:solidFill>
                <a:latin typeface="Tahoma" pitchFamily="34" charset="0"/>
                <a:ea typeface="ＭＳ Ｐゴシック" pitchFamily="34" charset="-128"/>
              </a:defRPr>
            </a:lvl4pPr>
            <a:lvl5pPr marL="2057400" indent="-228600">
              <a:defRPr sz="2400">
                <a:solidFill>
                  <a:schemeClr val="bg1"/>
                </a:solidFill>
                <a:latin typeface="Tahoma" pitchFamily="34" charset="0"/>
                <a:ea typeface="ＭＳ Ｐゴシック" pitchFamily="34" charset="-128"/>
              </a:defRPr>
            </a:lvl5pPr>
            <a:lvl6pPr marL="2514600" indent="-228600" eaLnBrk="0" fontAlgn="base" hangingPunct="0">
              <a:spcBef>
                <a:spcPct val="0"/>
              </a:spcBef>
              <a:spcAft>
                <a:spcPct val="0"/>
              </a:spcAft>
              <a:defRPr sz="2400">
                <a:solidFill>
                  <a:schemeClr val="bg1"/>
                </a:solidFill>
                <a:latin typeface="Tahoma" pitchFamily="34" charset="0"/>
                <a:ea typeface="ＭＳ Ｐゴシック" pitchFamily="34" charset="-128"/>
              </a:defRPr>
            </a:lvl6pPr>
            <a:lvl7pPr marL="2971800" indent="-228600" eaLnBrk="0" fontAlgn="base" hangingPunct="0">
              <a:spcBef>
                <a:spcPct val="0"/>
              </a:spcBef>
              <a:spcAft>
                <a:spcPct val="0"/>
              </a:spcAft>
              <a:defRPr sz="2400">
                <a:solidFill>
                  <a:schemeClr val="bg1"/>
                </a:solidFill>
                <a:latin typeface="Tahoma" pitchFamily="34" charset="0"/>
                <a:ea typeface="ＭＳ Ｐゴシック" pitchFamily="34" charset="-128"/>
              </a:defRPr>
            </a:lvl7pPr>
            <a:lvl8pPr marL="3429000" indent="-228600" eaLnBrk="0" fontAlgn="base" hangingPunct="0">
              <a:spcBef>
                <a:spcPct val="0"/>
              </a:spcBef>
              <a:spcAft>
                <a:spcPct val="0"/>
              </a:spcAft>
              <a:defRPr sz="2400">
                <a:solidFill>
                  <a:schemeClr val="bg1"/>
                </a:solidFill>
                <a:latin typeface="Tahoma" pitchFamily="34" charset="0"/>
                <a:ea typeface="ＭＳ Ｐゴシック" pitchFamily="34" charset="-128"/>
              </a:defRPr>
            </a:lvl8pPr>
            <a:lvl9pPr marL="3886200" indent="-228600" eaLnBrk="0" fontAlgn="base" hangingPunct="0">
              <a:spcBef>
                <a:spcPct val="0"/>
              </a:spcBef>
              <a:spcAft>
                <a:spcPct val="0"/>
              </a:spcAft>
              <a:defRPr sz="2400">
                <a:solidFill>
                  <a:schemeClr val="bg1"/>
                </a:solidFill>
                <a:latin typeface="Tahoma" pitchFamily="34" charset="0"/>
                <a:ea typeface="ＭＳ Ｐゴシック" pitchFamily="34" charset="-128"/>
              </a:defRPr>
            </a:lvl9pPr>
          </a:lstStyle>
          <a:p>
            <a:fld id="{7189F608-3937-485A-A8D0-FE4C97C8D2E2}" type="slidenum">
              <a:rPr lang="en-GB" altLang="en-US" sz="1200">
                <a:solidFill>
                  <a:schemeClr val="tx1"/>
                </a:solidFill>
                <a:latin typeface="Arial" charset="0"/>
              </a:rPr>
              <a:pPr/>
              <a:t>1</a:t>
            </a:fld>
            <a:endParaRPr lang="en-GB"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ea typeface="ＭＳ Ｐゴシック" pitchFamily="34" charset="-128"/>
            </a:endParaRPr>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bg1"/>
                </a:solidFill>
                <a:latin typeface="Tahoma" pitchFamily="34" charset="0"/>
                <a:ea typeface="ＭＳ Ｐゴシック" pitchFamily="34" charset="-128"/>
              </a:defRPr>
            </a:lvl1pPr>
            <a:lvl2pPr marL="742950" indent="-285750">
              <a:defRPr sz="2400">
                <a:solidFill>
                  <a:schemeClr val="bg1"/>
                </a:solidFill>
                <a:latin typeface="Tahoma" pitchFamily="34" charset="0"/>
                <a:ea typeface="ＭＳ Ｐゴシック" pitchFamily="34" charset="-128"/>
              </a:defRPr>
            </a:lvl2pPr>
            <a:lvl3pPr marL="1143000" indent="-228600">
              <a:defRPr sz="2400">
                <a:solidFill>
                  <a:schemeClr val="bg1"/>
                </a:solidFill>
                <a:latin typeface="Tahoma" pitchFamily="34" charset="0"/>
                <a:ea typeface="ＭＳ Ｐゴシック" pitchFamily="34" charset="-128"/>
              </a:defRPr>
            </a:lvl3pPr>
            <a:lvl4pPr marL="1600200" indent="-228600">
              <a:defRPr sz="2400">
                <a:solidFill>
                  <a:schemeClr val="bg1"/>
                </a:solidFill>
                <a:latin typeface="Tahoma" pitchFamily="34" charset="0"/>
                <a:ea typeface="ＭＳ Ｐゴシック" pitchFamily="34" charset="-128"/>
              </a:defRPr>
            </a:lvl4pPr>
            <a:lvl5pPr marL="2057400" indent="-228600">
              <a:defRPr sz="2400">
                <a:solidFill>
                  <a:schemeClr val="bg1"/>
                </a:solidFill>
                <a:latin typeface="Tahoma" pitchFamily="34" charset="0"/>
                <a:ea typeface="ＭＳ Ｐゴシック" pitchFamily="34" charset="-128"/>
              </a:defRPr>
            </a:lvl5pPr>
            <a:lvl6pPr marL="2514600" indent="-228600" eaLnBrk="0" fontAlgn="base" hangingPunct="0">
              <a:spcBef>
                <a:spcPct val="0"/>
              </a:spcBef>
              <a:spcAft>
                <a:spcPct val="0"/>
              </a:spcAft>
              <a:defRPr sz="2400">
                <a:solidFill>
                  <a:schemeClr val="bg1"/>
                </a:solidFill>
                <a:latin typeface="Tahoma" pitchFamily="34" charset="0"/>
                <a:ea typeface="ＭＳ Ｐゴシック" pitchFamily="34" charset="-128"/>
              </a:defRPr>
            </a:lvl6pPr>
            <a:lvl7pPr marL="2971800" indent="-228600" eaLnBrk="0" fontAlgn="base" hangingPunct="0">
              <a:spcBef>
                <a:spcPct val="0"/>
              </a:spcBef>
              <a:spcAft>
                <a:spcPct val="0"/>
              </a:spcAft>
              <a:defRPr sz="2400">
                <a:solidFill>
                  <a:schemeClr val="bg1"/>
                </a:solidFill>
                <a:latin typeface="Tahoma" pitchFamily="34" charset="0"/>
                <a:ea typeface="ＭＳ Ｐゴシック" pitchFamily="34" charset="-128"/>
              </a:defRPr>
            </a:lvl7pPr>
            <a:lvl8pPr marL="3429000" indent="-228600" eaLnBrk="0" fontAlgn="base" hangingPunct="0">
              <a:spcBef>
                <a:spcPct val="0"/>
              </a:spcBef>
              <a:spcAft>
                <a:spcPct val="0"/>
              </a:spcAft>
              <a:defRPr sz="2400">
                <a:solidFill>
                  <a:schemeClr val="bg1"/>
                </a:solidFill>
                <a:latin typeface="Tahoma" pitchFamily="34" charset="0"/>
                <a:ea typeface="ＭＳ Ｐゴシック" pitchFamily="34" charset="-128"/>
              </a:defRPr>
            </a:lvl8pPr>
            <a:lvl9pPr marL="3886200" indent="-228600" eaLnBrk="0" fontAlgn="base" hangingPunct="0">
              <a:spcBef>
                <a:spcPct val="0"/>
              </a:spcBef>
              <a:spcAft>
                <a:spcPct val="0"/>
              </a:spcAft>
              <a:defRPr sz="2400">
                <a:solidFill>
                  <a:schemeClr val="bg1"/>
                </a:solidFill>
                <a:latin typeface="Tahoma" pitchFamily="34" charset="0"/>
                <a:ea typeface="ＭＳ Ｐゴシック" pitchFamily="34" charset="-128"/>
              </a:defRPr>
            </a:lvl9pPr>
          </a:lstStyle>
          <a:p>
            <a:fld id="{D299AED7-F71E-4463-BF08-7D880F32B0AD}" type="slidenum">
              <a:rPr lang="en-GB" altLang="en-US" sz="1200">
                <a:solidFill>
                  <a:schemeClr val="tx1"/>
                </a:solidFill>
                <a:latin typeface="Arial" charset="0"/>
              </a:rPr>
              <a:pPr/>
              <a:t>13</a:t>
            </a:fld>
            <a:endParaRPr lang="en-GB" altLang="en-US" sz="1200">
              <a:solidFill>
                <a:schemeClr val="tx1"/>
              </a:solidFill>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18748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bg1"/>
                </a:solidFill>
                <a:latin typeface="Tahoma" pitchFamily="34" charset="0"/>
                <a:ea typeface="ＭＳ Ｐゴシック" pitchFamily="34" charset="-128"/>
              </a:defRPr>
            </a:lvl1pPr>
            <a:lvl2pPr marL="742950" indent="-285750">
              <a:defRPr sz="2400">
                <a:solidFill>
                  <a:schemeClr val="bg1"/>
                </a:solidFill>
                <a:latin typeface="Tahoma" pitchFamily="34" charset="0"/>
                <a:ea typeface="ＭＳ Ｐゴシック" pitchFamily="34" charset="-128"/>
              </a:defRPr>
            </a:lvl2pPr>
            <a:lvl3pPr marL="1143000" indent="-228600">
              <a:defRPr sz="2400">
                <a:solidFill>
                  <a:schemeClr val="bg1"/>
                </a:solidFill>
                <a:latin typeface="Tahoma" pitchFamily="34" charset="0"/>
                <a:ea typeface="ＭＳ Ｐゴシック" pitchFamily="34" charset="-128"/>
              </a:defRPr>
            </a:lvl3pPr>
            <a:lvl4pPr marL="1600200" indent="-228600">
              <a:defRPr sz="2400">
                <a:solidFill>
                  <a:schemeClr val="bg1"/>
                </a:solidFill>
                <a:latin typeface="Tahoma" pitchFamily="34" charset="0"/>
                <a:ea typeface="ＭＳ Ｐゴシック" pitchFamily="34" charset="-128"/>
              </a:defRPr>
            </a:lvl4pPr>
            <a:lvl5pPr marL="2057400" indent="-228600">
              <a:defRPr sz="2400">
                <a:solidFill>
                  <a:schemeClr val="bg1"/>
                </a:solidFill>
                <a:latin typeface="Tahoma" pitchFamily="34" charset="0"/>
                <a:ea typeface="ＭＳ Ｐゴシック" pitchFamily="34" charset="-128"/>
              </a:defRPr>
            </a:lvl5pPr>
            <a:lvl6pPr marL="2514600" indent="-228600" eaLnBrk="0" fontAlgn="base" hangingPunct="0">
              <a:spcBef>
                <a:spcPct val="0"/>
              </a:spcBef>
              <a:spcAft>
                <a:spcPct val="0"/>
              </a:spcAft>
              <a:defRPr sz="2400">
                <a:solidFill>
                  <a:schemeClr val="bg1"/>
                </a:solidFill>
                <a:latin typeface="Tahoma" pitchFamily="34" charset="0"/>
                <a:ea typeface="ＭＳ Ｐゴシック" pitchFamily="34" charset="-128"/>
              </a:defRPr>
            </a:lvl6pPr>
            <a:lvl7pPr marL="2971800" indent="-228600" eaLnBrk="0" fontAlgn="base" hangingPunct="0">
              <a:spcBef>
                <a:spcPct val="0"/>
              </a:spcBef>
              <a:spcAft>
                <a:spcPct val="0"/>
              </a:spcAft>
              <a:defRPr sz="2400">
                <a:solidFill>
                  <a:schemeClr val="bg1"/>
                </a:solidFill>
                <a:latin typeface="Tahoma" pitchFamily="34" charset="0"/>
                <a:ea typeface="ＭＳ Ｐゴシック" pitchFamily="34" charset="-128"/>
              </a:defRPr>
            </a:lvl7pPr>
            <a:lvl8pPr marL="3429000" indent="-228600" eaLnBrk="0" fontAlgn="base" hangingPunct="0">
              <a:spcBef>
                <a:spcPct val="0"/>
              </a:spcBef>
              <a:spcAft>
                <a:spcPct val="0"/>
              </a:spcAft>
              <a:defRPr sz="2400">
                <a:solidFill>
                  <a:schemeClr val="bg1"/>
                </a:solidFill>
                <a:latin typeface="Tahoma" pitchFamily="34" charset="0"/>
                <a:ea typeface="ＭＳ Ｐゴシック" pitchFamily="34" charset="-128"/>
              </a:defRPr>
            </a:lvl8pPr>
            <a:lvl9pPr marL="3886200" indent="-228600" eaLnBrk="0" fontAlgn="base" hangingPunct="0">
              <a:spcBef>
                <a:spcPct val="0"/>
              </a:spcBef>
              <a:spcAft>
                <a:spcPct val="0"/>
              </a:spcAft>
              <a:defRPr sz="2400">
                <a:solidFill>
                  <a:schemeClr val="bg1"/>
                </a:solidFill>
                <a:latin typeface="Tahoma" pitchFamily="34" charset="0"/>
                <a:ea typeface="ＭＳ Ｐゴシック" pitchFamily="34" charset="-128"/>
              </a:defRPr>
            </a:lvl9pPr>
          </a:lstStyle>
          <a:p>
            <a:pPr eaLnBrk="1" hangingPunct="1">
              <a:spcBef>
                <a:spcPct val="20000"/>
              </a:spcBef>
            </a:pPr>
            <a:endParaRPr lang="en-US" altLang="en-US"/>
          </a:p>
        </p:txBody>
      </p:sp>
      <p:pic>
        <p:nvPicPr>
          <p:cNvPr id="5" name="Picture 9" descr="Centre_logo_RGB_medium_JPG.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92725" y="333375"/>
            <a:ext cx="3598863"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9" name="Rectangle 3"/>
          <p:cNvSpPr>
            <a:spLocks noGrp="1" noChangeArrowheads="1"/>
          </p:cNvSpPr>
          <p:nvPr>
            <p:ph type="ctrTitle"/>
          </p:nvPr>
        </p:nvSpPr>
        <p:spPr>
          <a:xfrm>
            <a:off x="685800" y="2286000"/>
            <a:ext cx="7772400" cy="2362200"/>
          </a:xfrm>
          <a:prstGeom prst="rect">
            <a:avLst/>
          </a:prstGeom>
        </p:spPr>
        <p:txBody>
          <a:bodyPr/>
          <a:lstStyle>
            <a:lvl1pPr>
              <a:defRPr sz="4800">
                <a:solidFill>
                  <a:srgbClr val="DEECD4"/>
                </a:solidFill>
              </a:defRPr>
            </a:lvl1pPr>
          </a:lstStyle>
          <a:p>
            <a:r>
              <a:rPr lang="en-US"/>
              <a:t>Click to edit Master title style</a:t>
            </a:r>
          </a:p>
        </p:txBody>
      </p:sp>
      <p:sp>
        <p:nvSpPr>
          <p:cNvPr id="24580" name="Rectangle 4"/>
          <p:cNvSpPr>
            <a:spLocks noGrp="1" noChangeArrowheads="1"/>
          </p:cNvSpPr>
          <p:nvPr>
            <p:ph type="subTitle" idx="1"/>
          </p:nvPr>
        </p:nvSpPr>
        <p:spPr>
          <a:xfrm>
            <a:off x="762000" y="5029200"/>
            <a:ext cx="7010400" cy="1066800"/>
          </a:xfrm>
        </p:spPr>
        <p:txBody>
          <a:bodyPr anchor="ctr"/>
          <a:lstStyle>
            <a:lvl1pPr marL="0" indent="0">
              <a:buFontTx/>
              <a:buNone/>
              <a:defRPr sz="2400">
                <a:solidFill>
                  <a:schemeClr val="bg1"/>
                </a:solidFill>
              </a:defRPr>
            </a:lvl1pPr>
          </a:lstStyle>
          <a:p>
            <a:r>
              <a:rPr lang="en-US"/>
              <a:t>Click to edit Master subtitle style</a:t>
            </a:r>
          </a:p>
        </p:txBody>
      </p:sp>
      <p:sp>
        <p:nvSpPr>
          <p:cNvPr id="6" name="Rectangle 5"/>
          <p:cNvSpPr>
            <a:spLocks noGrp="1" noChangeArrowheads="1"/>
          </p:cNvSpPr>
          <p:nvPr>
            <p:ph type="dt" sz="half" idx="10"/>
          </p:nvPr>
        </p:nvSpPr>
        <p:spPr/>
        <p:txBody>
          <a:bodyPr/>
          <a:lstStyle>
            <a:lvl1pPr>
              <a:defRPr/>
            </a:lvl1pPr>
          </a:lstStyle>
          <a:p>
            <a:pPr>
              <a:defRPr/>
            </a:pPr>
            <a:endParaRPr lang="en-US"/>
          </a:p>
        </p:txBody>
      </p:sp>
      <p:sp>
        <p:nvSpPr>
          <p:cNvPr id="7" name="Rectangle 6"/>
          <p:cNvSpPr>
            <a:spLocks noGrp="1" noChangeArrowheads="1"/>
          </p:cNvSpPr>
          <p:nvPr>
            <p:ph type="ftr" sz="quarter" idx="11"/>
          </p:nvPr>
        </p:nvSpPr>
        <p:spPr/>
        <p:txBody>
          <a:bodyPr/>
          <a:lstStyle>
            <a:lvl1pPr>
              <a:defRPr/>
            </a:lvl1pPr>
          </a:lstStyle>
          <a:p>
            <a:pPr>
              <a:defRPr/>
            </a:pPr>
            <a:endParaRPr lang="en-US"/>
          </a:p>
        </p:txBody>
      </p:sp>
      <p:sp>
        <p:nvSpPr>
          <p:cNvPr id="8" name="Rectangle 7"/>
          <p:cNvSpPr>
            <a:spLocks noGrp="1" noChangeArrowheads="1"/>
          </p:cNvSpPr>
          <p:nvPr>
            <p:ph type="sldNum" sz="quarter" idx="12"/>
          </p:nvPr>
        </p:nvSpPr>
        <p:spPr/>
        <p:txBody>
          <a:bodyPr/>
          <a:lstStyle>
            <a:lvl1pPr>
              <a:defRPr/>
            </a:lvl1pPr>
          </a:lstStyle>
          <a:p>
            <a:fld id="{6F1B3048-85B0-40B8-99FA-B7623FCC36C2}" type="slidenum">
              <a:rPr lang="en-US" altLang="en-US"/>
              <a:pPr/>
              <a:t>‹#›</a:t>
            </a:fld>
            <a:endParaRPr lang="en-US" altLang="en-US"/>
          </a:p>
        </p:txBody>
      </p:sp>
      <p:grpSp>
        <p:nvGrpSpPr>
          <p:cNvPr id="9" name="Group 8">
            <a:extLst>
              <a:ext uri="{FF2B5EF4-FFF2-40B4-BE49-F238E27FC236}">
                <a16:creationId xmlns:a16="http://schemas.microsoft.com/office/drawing/2014/main" id="{428BDC0F-8F56-4DDE-AFC6-5DD9F27EDE5A}"/>
              </a:ext>
            </a:extLst>
          </p:cNvPr>
          <p:cNvGrpSpPr/>
          <p:nvPr userDrawn="1"/>
        </p:nvGrpSpPr>
        <p:grpSpPr>
          <a:xfrm>
            <a:off x="0" y="-27384"/>
            <a:ext cx="9144000" cy="1882727"/>
            <a:chOff x="0" y="-27384"/>
            <a:chExt cx="9144000" cy="1882727"/>
          </a:xfrm>
        </p:grpSpPr>
        <p:sp>
          <p:nvSpPr>
            <p:cNvPr id="10" name="Rectangle 9">
              <a:extLst>
                <a:ext uri="{FF2B5EF4-FFF2-40B4-BE49-F238E27FC236}">
                  <a16:creationId xmlns:a16="http://schemas.microsoft.com/office/drawing/2014/main" id="{5D2ABE33-11A6-4851-B795-5367E4FF9244}"/>
                </a:ext>
              </a:extLst>
            </p:cNvPr>
            <p:cNvSpPr/>
            <p:nvPr/>
          </p:nvSpPr>
          <p:spPr bwMode="auto">
            <a:xfrm>
              <a:off x="0" y="-27384"/>
              <a:ext cx="9144000" cy="1882727"/>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None/>
                <a:tabLst/>
              </a:pPr>
              <a:endParaRPr kumimoji="0" lang="en-GB" sz="2400" b="0" i="0" u="none" strike="noStrike" cap="none" normalizeH="0" baseline="0" dirty="0">
                <a:ln>
                  <a:noFill/>
                </a:ln>
                <a:solidFill>
                  <a:schemeClr val="bg1"/>
                </a:solidFill>
                <a:effectLst/>
                <a:latin typeface="Tahoma" pitchFamily="34" charset="0"/>
                <a:ea typeface="ＭＳ Ｐゴシック" pitchFamily="16" charset="-128"/>
              </a:endParaRPr>
            </a:p>
          </p:txBody>
        </p:sp>
        <p:pic>
          <p:nvPicPr>
            <p:cNvPr id="11" name="Picture 10" descr="A close up of a logo&#10;&#10;Description automatically generated">
              <a:extLst>
                <a:ext uri="{FF2B5EF4-FFF2-40B4-BE49-F238E27FC236}">
                  <a16:creationId xmlns:a16="http://schemas.microsoft.com/office/drawing/2014/main" id="{D8C56E79-4CC5-497F-B98F-5E7D96E7EDD7}"/>
                </a:ext>
              </a:extLst>
            </p:cNvPr>
            <p:cNvPicPr>
              <a:picLocks noChangeAspect="1"/>
            </p:cNvPicPr>
            <p:nvPr/>
          </p:nvPicPr>
          <p:blipFill rotWithShape="1">
            <a:blip r:embed="rId3"/>
            <a:srcRect t="6323" b="12033"/>
            <a:stretch/>
          </p:blipFill>
          <p:spPr>
            <a:xfrm>
              <a:off x="2252897" y="72008"/>
              <a:ext cx="2823159" cy="1628800"/>
            </a:xfrm>
            <a:prstGeom prst="rect">
              <a:avLst/>
            </a:prstGeom>
          </p:spPr>
        </p:pic>
        <p:pic>
          <p:nvPicPr>
            <p:cNvPr id="12" name="Picture 11" descr="A close up of a sign&#10;&#10;Description automatically generated">
              <a:extLst>
                <a:ext uri="{FF2B5EF4-FFF2-40B4-BE49-F238E27FC236}">
                  <a16:creationId xmlns:a16="http://schemas.microsoft.com/office/drawing/2014/main" id="{715823CD-7172-43ED-AC65-999EC47EAA4B}"/>
                </a:ext>
              </a:extLst>
            </p:cNvPr>
            <p:cNvPicPr>
              <a:picLocks noChangeAspect="1"/>
            </p:cNvPicPr>
            <p:nvPr/>
          </p:nvPicPr>
          <p:blipFill>
            <a:blip r:embed="rId4"/>
            <a:stretch>
              <a:fillRect/>
            </a:stretch>
          </p:blipFill>
          <p:spPr>
            <a:xfrm>
              <a:off x="395536" y="2211"/>
              <a:ext cx="1763688" cy="176368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3635A15-8857-43F4-9A84-4692A3837A72}"/>
                </a:ext>
              </a:extLst>
            </p:cNvPr>
            <p:cNvPicPr>
              <a:picLocks noChangeAspect="1"/>
            </p:cNvPicPr>
            <p:nvPr/>
          </p:nvPicPr>
          <p:blipFill>
            <a:blip r:embed="rId5"/>
            <a:stretch>
              <a:fillRect/>
            </a:stretch>
          </p:blipFill>
          <p:spPr>
            <a:xfrm>
              <a:off x="5292080" y="332656"/>
              <a:ext cx="3601190" cy="1174138"/>
            </a:xfrm>
            <a:prstGeom prst="rect">
              <a:avLst/>
            </a:prstGeom>
          </p:spPr>
        </p:pic>
      </p:grpSp>
    </p:spTree>
    <p:extLst>
      <p:ext uri="{BB962C8B-B14F-4D97-AF65-F5344CB8AC3E}">
        <p14:creationId xmlns:p14="http://schemas.microsoft.com/office/powerpoint/2010/main" val="465557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4572000" cy="1143000"/>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fld id="{839C0C0B-BC6C-4548-BFAC-C27CC5C15785}" type="slidenum">
              <a:rPr lang="en-US" altLang="en-US"/>
              <a:pPr/>
              <a:t>‹#›</a:t>
            </a:fld>
            <a:endParaRPr lang="en-US" altLang="en-US"/>
          </a:p>
        </p:txBody>
      </p:sp>
    </p:spTree>
    <p:extLst>
      <p:ext uri="{BB962C8B-B14F-4D97-AF65-F5344CB8AC3E}">
        <p14:creationId xmlns:p14="http://schemas.microsoft.com/office/powerpoint/2010/main" val="3970710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fld id="{FD843CC7-3F96-4F43-9CE4-72D9A28EB7D0}" type="slidenum">
              <a:rPr lang="en-US" altLang="en-US"/>
              <a:pPr/>
              <a:t>‹#›</a:t>
            </a:fld>
            <a:endParaRPr lang="en-US" altLang="en-US"/>
          </a:p>
        </p:txBody>
      </p:sp>
    </p:spTree>
    <p:extLst>
      <p:ext uri="{BB962C8B-B14F-4D97-AF65-F5344CB8AC3E}">
        <p14:creationId xmlns:p14="http://schemas.microsoft.com/office/powerpoint/2010/main" val="471338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4572000" cy="1143000"/>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fld id="{0B93EF22-F7A1-46F3-9101-B45A17FF413D}" type="slidenum">
              <a:rPr lang="en-US" altLang="en-US"/>
              <a:pPr/>
              <a:t>‹#›</a:t>
            </a:fld>
            <a:endParaRPr lang="en-US" altLang="en-US"/>
          </a:p>
        </p:txBody>
      </p:sp>
    </p:spTree>
    <p:extLst>
      <p:ext uri="{BB962C8B-B14F-4D97-AF65-F5344CB8AC3E}">
        <p14:creationId xmlns:p14="http://schemas.microsoft.com/office/powerpoint/2010/main" val="2873876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fld id="{88A0226B-54C0-4E14-A111-3DE591295FCB}" type="slidenum">
              <a:rPr lang="en-US" altLang="en-US"/>
              <a:pPr/>
              <a:t>‹#›</a:t>
            </a:fld>
            <a:endParaRPr lang="en-US" altLang="en-US"/>
          </a:p>
        </p:txBody>
      </p:sp>
    </p:spTree>
    <p:extLst>
      <p:ext uri="{BB962C8B-B14F-4D97-AF65-F5344CB8AC3E}">
        <p14:creationId xmlns:p14="http://schemas.microsoft.com/office/powerpoint/2010/main" val="2434243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4572000" cy="1143000"/>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fld id="{0A516E78-D601-46BD-9A4B-E85ED1ECB32C}" type="slidenum">
              <a:rPr lang="en-US" altLang="en-US"/>
              <a:pPr/>
              <a:t>‹#›</a:t>
            </a:fld>
            <a:endParaRPr lang="en-US" altLang="en-US"/>
          </a:p>
        </p:txBody>
      </p:sp>
    </p:spTree>
    <p:extLst>
      <p:ext uri="{BB962C8B-B14F-4D97-AF65-F5344CB8AC3E}">
        <p14:creationId xmlns:p14="http://schemas.microsoft.com/office/powerpoint/2010/main" val="874518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p>
        </p:txBody>
      </p:sp>
      <p:sp>
        <p:nvSpPr>
          <p:cNvPr id="9" name="Rectangle 7"/>
          <p:cNvSpPr>
            <a:spLocks noGrp="1" noChangeArrowheads="1"/>
          </p:cNvSpPr>
          <p:nvPr>
            <p:ph type="sldNum" sz="quarter" idx="12"/>
          </p:nvPr>
        </p:nvSpPr>
        <p:spPr>
          <a:ln/>
        </p:spPr>
        <p:txBody>
          <a:bodyPr/>
          <a:lstStyle>
            <a:lvl1pPr>
              <a:defRPr/>
            </a:lvl1pPr>
          </a:lstStyle>
          <a:p>
            <a:fld id="{A3CDE279-3DCE-4F03-9CE0-94678CC41E66}" type="slidenum">
              <a:rPr lang="en-US" altLang="en-US"/>
              <a:pPr/>
              <a:t>‹#›</a:t>
            </a:fld>
            <a:endParaRPr lang="en-US" altLang="en-US"/>
          </a:p>
        </p:txBody>
      </p:sp>
    </p:spTree>
    <p:extLst>
      <p:ext uri="{BB962C8B-B14F-4D97-AF65-F5344CB8AC3E}">
        <p14:creationId xmlns:p14="http://schemas.microsoft.com/office/powerpoint/2010/main" val="3285410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4572000" cy="1143000"/>
          </a:xfrm>
          <a:prstGeom prst="rect">
            <a:avLst/>
          </a:prstGeom>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p>
        </p:txBody>
      </p:sp>
      <p:sp>
        <p:nvSpPr>
          <p:cNvPr id="5" name="Rectangle 7"/>
          <p:cNvSpPr>
            <a:spLocks noGrp="1" noChangeArrowheads="1"/>
          </p:cNvSpPr>
          <p:nvPr>
            <p:ph type="sldNum" sz="quarter" idx="12"/>
          </p:nvPr>
        </p:nvSpPr>
        <p:spPr>
          <a:ln/>
        </p:spPr>
        <p:txBody>
          <a:bodyPr/>
          <a:lstStyle>
            <a:lvl1pPr>
              <a:defRPr/>
            </a:lvl1pPr>
          </a:lstStyle>
          <a:p>
            <a:fld id="{EB0320CB-0C31-4505-A9C7-1F51CF5D3E17}" type="slidenum">
              <a:rPr lang="en-US" altLang="en-US"/>
              <a:pPr/>
              <a:t>‹#›</a:t>
            </a:fld>
            <a:endParaRPr lang="en-US" altLang="en-US"/>
          </a:p>
        </p:txBody>
      </p:sp>
    </p:spTree>
    <p:extLst>
      <p:ext uri="{BB962C8B-B14F-4D97-AF65-F5344CB8AC3E}">
        <p14:creationId xmlns:p14="http://schemas.microsoft.com/office/powerpoint/2010/main" val="3548218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p>
        </p:txBody>
      </p:sp>
      <p:sp>
        <p:nvSpPr>
          <p:cNvPr id="4" name="Rectangle 7"/>
          <p:cNvSpPr>
            <a:spLocks noGrp="1" noChangeArrowheads="1"/>
          </p:cNvSpPr>
          <p:nvPr>
            <p:ph type="sldNum" sz="quarter" idx="12"/>
          </p:nvPr>
        </p:nvSpPr>
        <p:spPr>
          <a:ln/>
        </p:spPr>
        <p:txBody>
          <a:bodyPr/>
          <a:lstStyle>
            <a:lvl1pPr>
              <a:defRPr/>
            </a:lvl1pPr>
          </a:lstStyle>
          <a:p>
            <a:fld id="{70EBD596-D75C-4B93-B45A-0F3A183F0925}" type="slidenum">
              <a:rPr lang="en-US" altLang="en-US"/>
              <a:pPr/>
              <a:t>‹#›</a:t>
            </a:fld>
            <a:endParaRPr lang="en-US" altLang="en-US"/>
          </a:p>
        </p:txBody>
      </p:sp>
    </p:spTree>
    <p:extLst>
      <p:ext uri="{BB962C8B-B14F-4D97-AF65-F5344CB8AC3E}">
        <p14:creationId xmlns:p14="http://schemas.microsoft.com/office/powerpoint/2010/main" val="1933910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fld id="{2AF47125-3B64-4C0A-B1F4-22EFEA1CB84E}" type="slidenum">
              <a:rPr lang="en-US" altLang="en-US"/>
              <a:pPr/>
              <a:t>‹#›</a:t>
            </a:fld>
            <a:endParaRPr lang="en-US" altLang="en-US"/>
          </a:p>
        </p:txBody>
      </p:sp>
    </p:spTree>
    <p:extLst>
      <p:ext uri="{BB962C8B-B14F-4D97-AF65-F5344CB8AC3E}">
        <p14:creationId xmlns:p14="http://schemas.microsoft.com/office/powerpoint/2010/main" val="3526862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fld id="{CAC42D03-80A7-4421-ADD9-0757BC118FF4}" type="slidenum">
              <a:rPr lang="en-US" altLang="en-US"/>
              <a:pPr/>
              <a:t>‹#›</a:t>
            </a:fld>
            <a:endParaRPr lang="en-US" altLang="en-US"/>
          </a:p>
        </p:txBody>
      </p:sp>
    </p:spTree>
    <p:extLst>
      <p:ext uri="{BB962C8B-B14F-4D97-AF65-F5344CB8AC3E}">
        <p14:creationId xmlns:p14="http://schemas.microsoft.com/office/powerpoint/2010/main" val="1541787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18" Type="http://schemas.openxmlformats.org/officeDocument/2006/relationships/image" Target="../media/image6.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jpe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EECD4"/>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CFD17E37-8987-4A45-BF97-2B945511782C}"/>
              </a:ext>
            </a:extLst>
          </p:cNvPr>
          <p:cNvSpPr/>
          <p:nvPr userDrawn="1"/>
        </p:nvSpPr>
        <p:spPr bwMode="auto">
          <a:xfrm>
            <a:off x="5220072" y="188640"/>
            <a:ext cx="3744416" cy="164016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None/>
              <a:tabLst/>
            </a:pPr>
            <a:endParaRPr kumimoji="0" lang="en-GB" sz="2400" b="0" i="0" u="none" strike="noStrike" cap="none" normalizeH="0" baseline="0">
              <a:ln>
                <a:noFill/>
              </a:ln>
              <a:solidFill>
                <a:schemeClr val="bg1"/>
              </a:solidFill>
              <a:effectLst/>
              <a:latin typeface="Tahoma" pitchFamily="34" charset="0"/>
              <a:ea typeface="ＭＳ Ｐゴシック" pitchFamily="16" charset="-128"/>
            </a:endParaRPr>
          </a:p>
        </p:txBody>
      </p:sp>
      <p:sp>
        <p:nvSpPr>
          <p:cNvPr id="1026" name="Rectangle 2"/>
          <p:cNvSpPr>
            <a:spLocks noChangeArrowheads="1"/>
          </p:cNvSpPr>
          <p:nvPr/>
        </p:nvSpPr>
        <p:spPr bwMode="auto">
          <a:xfrm>
            <a:off x="0" y="0"/>
            <a:ext cx="9144000" cy="18748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bg1"/>
                </a:solidFill>
                <a:latin typeface="Tahoma" pitchFamily="34" charset="0"/>
                <a:ea typeface="ＭＳ Ｐゴシック" pitchFamily="34" charset="-128"/>
              </a:defRPr>
            </a:lvl1pPr>
            <a:lvl2pPr marL="742950" indent="-285750">
              <a:defRPr sz="2400">
                <a:solidFill>
                  <a:schemeClr val="bg1"/>
                </a:solidFill>
                <a:latin typeface="Tahoma" pitchFamily="34" charset="0"/>
                <a:ea typeface="ＭＳ Ｐゴシック" pitchFamily="34" charset="-128"/>
              </a:defRPr>
            </a:lvl2pPr>
            <a:lvl3pPr marL="1143000" indent="-228600">
              <a:defRPr sz="2400">
                <a:solidFill>
                  <a:schemeClr val="bg1"/>
                </a:solidFill>
                <a:latin typeface="Tahoma" pitchFamily="34" charset="0"/>
                <a:ea typeface="ＭＳ Ｐゴシック" pitchFamily="34" charset="-128"/>
              </a:defRPr>
            </a:lvl3pPr>
            <a:lvl4pPr marL="1600200" indent="-228600">
              <a:defRPr sz="2400">
                <a:solidFill>
                  <a:schemeClr val="bg1"/>
                </a:solidFill>
                <a:latin typeface="Tahoma" pitchFamily="34" charset="0"/>
                <a:ea typeface="ＭＳ Ｐゴシック" pitchFamily="34" charset="-128"/>
              </a:defRPr>
            </a:lvl4pPr>
            <a:lvl5pPr marL="2057400" indent="-228600">
              <a:defRPr sz="2400">
                <a:solidFill>
                  <a:schemeClr val="bg1"/>
                </a:solidFill>
                <a:latin typeface="Tahoma" pitchFamily="34" charset="0"/>
                <a:ea typeface="ＭＳ Ｐゴシック" pitchFamily="34" charset="-128"/>
              </a:defRPr>
            </a:lvl5pPr>
            <a:lvl6pPr marL="2514600" indent="-228600" eaLnBrk="0" fontAlgn="base" hangingPunct="0">
              <a:spcBef>
                <a:spcPct val="0"/>
              </a:spcBef>
              <a:spcAft>
                <a:spcPct val="0"/>
              </a:spcAft>
              <a:defRPr sz="2400">
                <a:solidFill>
                  <a:schemeClr val="bg1"/>
                </a:solidFill>
                <a:latin typeface="Tahoma" pitchFamily="34" charset="0"/>
                <a:ea typeface="ＭＳ Ｐゴシック" pitchFamily="34" charset="-128"/>
              </a:defRPr>
            </a:lvl6pPr>
            <a:lvl7pPr marL="2971800" indent="-228600" eaLnBrk="0" fontAlgn="base" hangingPunct="0">
              <a:spcBef>
                <a:spcPct val="0"/>
              </a:spcBef>
              <a:spcAft>
                <a:spcPct val="0"/>
              </a:spcAft>
              <a:defRPr sz="2400">
                <a:solidFill>
                  <a:schemeClr val="bg1"/>
                </a:solidFill>
                <a:latin typeface="Tahoma" pitchFamily="34" charset="0"/>
                <a:ea typeface="ＭＳ Ｐゴシック" pitchFamily="34" charset="-128"/>
              </a:defRPr>
            </a:lvl7pPr>
            <a:lvl8pPr marL="3429000" indent="-228600" eaLnBrk="0" fontAlgn="base" hangingPunct="0">
              <a:spcBef>
                <a:spcPct val="0"/>
              </a:spcBef>
              <a:spcAft>
                <a:spcPct val="0"/>
              </a:spcAft>
              <a:defRPr sz="2400">
                <a:solidFill>
                  <a:schemeClr val="bg1"/>
                </a:solidFill>
                <a:latin typeface="Tahoma" pitchFamily="34" charset="0"/>
                <a:ea typeface="ＭＳ Ｐゴシック" pitchFamily="34" charset="-128"/>
              </a:defRPr>
            </a:lvl8pPr>
            <a:lvl9pPr marL="3886200" indent="-228600" eaLnBrk="0" fontAlgn="base" hangingPunct="0">
              <a:spcBef>
                <a:spcPct val="0"/>
              </a:spcBef>
              <a:spcAft>
                <a:spcPct val="0"/>
              </a:spcAft>
              <a:defRPr sz="2400">
                <a:solidFill>
                  <a:schemeClr val="bg1"/>
                </a:solidFill>
                <a:latin typeface="Tahoma" pitchFamily="34" charset="0"/>
                <a:ea typeface="ＭＳ Ｐゴシック" pitchFamily="34" charset="-128"/>
              </a:defRPr>
            </a:lvl9pPr>
          </a:lstStyle>
          <a:p>
            <a:pPr eaLnBrk="1" hangingPunct="1">
              <a:spcBef>
                <a:spcPct val="20000"/>
              </a:spcBef>
            </a:pPr>
            <a:endParaRPr lang="en-US" altLang="en-US"/>
          </a:p>
        </p:txBody>
      </p:sp>
      <p:sp>
        <p:nvSpPr>
          <p:cNvPr id="1027" name="Rectangle 4"/>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3557" name="Rectangle 5"/>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spcBef>
                <a:spcPct val="0"/>
              </a:spcBef>
              <a:defRPr sz="1400">
                <a:solidFill>
                  <a:schemeClr val="tx1"/>
                </a:solidFill>
                <a:ea typeface="ＭＳ Ｐゴシック" pitchFamily="16" charset="-128"/>
                <a:cs typeface="+mn-cs"/>
              </a:defRPr>
            </a:lvl1pPr>
          </a:lstStyle>
          <a:p>
            <a:pPr>
              <a:defRPr/>
            </a:pPr>
            <a:endParaRPr lang="en-US"/>
          </a:p>
        </p:txBody>
      </p:sp>
      <p:sp>
        <p:nvSpPr>
          <p:cNvPr id="23558"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spcBef>
                <a:spcPct val="0"/>
              </a:spcBef>
              <a:defRPr sz="1400">
                <a:solidFill>
                  <a:schemeClr val="tx1"/>
                </a:solidFill>
                <a:ea typeface="ＭＳ Ｐゴシック" pitchFamily="16" charset="-128"/>
                <a:cs typeface="+mn-cs"/>
              </a:defRPr>
            </a:lvl1pPr>
          </a:lstStyle>
          <a:p>
            <a:pPr>
              <a:defRPr/>
            </a:pPr>
            <a:endParaRPr lang="en-US"/>
          </a:p>
        </p:txBody>
      </p:sp>
      <p:sp>
        <p:nvSpPr>
          <p:cNvPr id="23559" name="Rectangle 7"/>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solidFill>
                  <a:schemeClr val="tx1"/>
                </a:solidFill>
              </a:defRPr>
            </a:lvl1pPr>
          </a:lstStyle>
          <a:p>
            <a:fld id="{8B3CF440-79B4-4384-B9B7-E51F90B883A5}" type="slidenum">
              <a:rPr lang="en-US" altLang="en-US"/>
              <a:pPr/>
              <a:t>‹#›</a:t>
            </a:fld>
            <a:endParaRPr lang="en-US" altLang="en-US"/>
          </a:p>
        </p:txBody>
      </p:sp>
      <p:pic>
        <p:nvPicPr>
          <p:cNvPr id="1031" name="Picture 7" descr="Centre_logo_RGB_medium_JPG.jp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5292725" y="333375"/>
            <a:ext cx="3598863"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13">
            <a:extLst>
              <a:ext uri="{FF2B5EF4-FFF2-40B4-BE49-F238E27FC236}">
                <a16:creationId xmlns:a16="http://schemas.microsoft.com/office/drawing/2014/main" id="{158A78D6-E4D5-4071-9C3C-48C705F3F73C}"/>
              </a:ext>
            </a:extLst>
          </p:cNvPr>
          <p:cNvSpPr/>
          <p:nvPr userDrawn="1"/>
        </p:nvSpPr>
        <p:spPr bwMode="auto">
          <a:xfrm>
            <a:off x="5272650" y="117339"/>
            <a:ext cx="3744416" cy="164016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None/>
              <a:tabLst/>
            </a:pPr>
            <a:endParaRPr kumimoji="0" lang="en-GB" sz="2400" b="0" i="0" u="none" strike="noStrike" cap="none" normalizeH="0" baseline="0">
              <a:ln>
                <a:noFill/>
              </a:ln>
              <a:solidFill>
                <a:schemeClr val="bg1"/>
              </a:solidFill>
              <a:effectLst/>
              <a:latin typeface="Tahoma" pitchFamily="34" charset="0"/>
              <a:ea typeface="ＭＳ Ｐゴシック" pitchFamily="16" charset="-128"/>
            </a:endParaRPr>
          </a:p>
        </p:txBody>
      </p:sp>
      <p:grpSp>
        <p:nvGrpSpPr>
          <p:cNvPr id="8" name="Group 7">
            <a:extLst>
              <a:ext uri="{FF2B5EF4-FFF2-40B4-BE49-F238E27FC236}">
                <a16:creationId xmlns:a16="http://schemas.microsoft.com/office/drawing/2014/main" id="{2596C667-C98E-41E6-9BCB-88BD1C2C52AD}"/>
              </a:ext>
            </a:extLst>
          </p:cNvPr>
          <p:cNvGrpSpPr/>
          <p:nvPr userDrawn="1"/>
        </p:nvGrpSpPr>
        <p:grpSpPr>
          <a:xfrm>
            <a:off x="4651716" y="260648"/>
            <a:ext cx="4332511" cy="892053"/>
            <a:chOff x="0" y="-27384"/>
            <a:chExt cx="9144000" cy="1882727"/>
          </a:xfrm>
        </p:grpSpPr>
        <p:sp>
          <p:nvSpPr>
            <p:cNvPr id="9" name="Rectangle 8">
              <a:extLst>
                <a:ext uri="{FF2B5EF4-FFF2-40B4-BE49-F238E27FC236}">
                  <a16:creationId xmlns:a16="http://schemas.microsoft.com/office/drawing/2014/main" id="{7D8B87D1-8D7B-4B2E-A4D7-ADD96ACB7490}"/>
                </a:ext>
              </a:extLst>
            </p:cNvPr>
            <p:cNvSpPr/>
            <p:nvPr/>
          </p:nvSpPr>
          <p:spPr bwMode="auto">
            <a:xfrm>
              <a:off x="0" y="-27384"/>
              <a:ext cx="9144000" cy="1882727"/>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None/>
                <a:tabLst/>
              </a:pPr>
              <a:endParaRPr kumimoji="0" lang="en-GB" sz="2400" b="0" i="0" u="none" strike="noStrike" cap="none" normalizeH="0" baseline="0" dirty="0">
                <a:ln>
                  <a:noFill/>
                </a:ln>
                <a:solidFill>
                  <a:schemeClr val="bg1"/>
                </a:solidFill>
                <a:effectLst/>
                <a:latin typeface="Tahoma" pitchFamily="34" charset="0"/>
                <a:ea typeface="ＭＳ Ｐゴシック" pitchFamily="16" charset="-128"/>
              </a:endParaRPr>
            </a:p>
          </p:txBody>
        </p:sp>
        <p:pic>
          <p:nvPicPr>
            <p:cNvPr id="10" name="Picture 9" descr="A close up of a logo&#10;&#10;Description automatically generated">
              <a:extLst>
                <a:ext uri="{FF2B5EF4-FFF2-40B4-BE49-F238E27FC236}">
                  <a16:creationId xmlns:a16="http://schemas.microsoft.com/office/drawing/2014/main" id="{35A87067-E497-48F6-A783-1474F41A122A}"/>
                </a:ext>
              </a:extLst>
            </p:cNvPr>
            <p:cNvPicPr>
              <a:picLocks noChangeAspect="1"/>
            </p:cNvPicPr>
            <p:nvPr/>
          </p:nvPicPr>
          <p:blipFill rotWithShape="1">
            <a:blip r:embed="rId14"/>
            <a:srcRect t="6323" b="12033"/>
            <a:stretch/>
          </p:blipFill>
          <p:spPr>
            <a:xfrm>
              <a:off x="2252897" y="72008"/>
              <a:ext cx="2823159" cy="1628800"/>
            </a:xfrm>
            <a:prstGeom prst="rect">
              <a:avLst/>
            </a:prstGeom>
          </p:spPr>
        </p:pic>
        <p:pic>
          <p:nvPicPr>
            <p:cNvPr id="11" name="Picture 10" descr="A close up of a sign&#10;&#10;Description automatically generated">
              <a:extLst>
                <a:ext uri="{FF2B5EF4-FFF2-40B4-BE49-F238E27FC236}">
                  <a16:creationId xmlns:a16="http://schemas.microsoft.com/office/drawing/2014/main" id="{9BF42FC6-3861-4521-A86A-D6B2D6DED5D3}"/>
                </a:ext>
              </a:extLst>
            </p:cNvPr>
            <p:cNvPicPr>
              <a:picLocks noChangeAspect="1"/>
            </p:cNvPicPr>
            <p:nvPr/>
          </p:nvPicPr>
          <p:blipFill>
            <a:blip r:embed="rId15"/>
            <a:stretch>
              <a:fillRect/>
            </a:stretch>
          </p:blipFill>
          <p:spPr>
            <a:xfrm>
              <a:off x="395536" y="2211"/>
              <a:ext cx="1763688" cy="1763688"/>
            </a:xfrm>
            <a:prstGeom prst="rect">
              <a:avLst/>
            </a:prstGeom>
          </p:spPr>
        </p:pic>
        <p:pic>
          <p:nvPicPr>
            <p:cNvPr id="12" name="Picture 11" descr="A picture containing drawing&#10;&#10;Description automatically generated">
              <a:extLst>
                <a:ext uri="{FF2B5EF4-FFF2-40B4-BE49-F238E27FC236}">
                  <a16:creationId xmlns:a16="http://schemas.microsoft.com/office/drawing/2014/main" id="{00D63049-5958-48C8-AA3D-221103658895}"/>
                </a:ext>
              </a:extLst>
            </p:cNvPr>
            <p:cNvPicPr>
              <a:picLocks noChangeAspect="1"/>
            </p:cNvPicPr>
            <p:nvPr/>
          </p:nvPicPr>
          <p:blipFill>
            <a:blip r:embed="rId16"/>
            <a:stretch>
              <a:fillRect/>
            </a:stretch>
          </p:blipFill>
          <p:spPr>
            <a:xfrm>
              <a:off x="5292080" y="332656"/>
              <a:ext cx="3601190" cy="1174138"/>
            </a:xfrm>
            <a:prstGeom prst="rect">
              <a:avLst/>
            </a:prstGeom>
          </p:spPr>
        </p:pic>
      </p:grpSp>
    </p:spTree>
  </p:cSld>
  <p:clrMap bg1="lt1" tx1="dk1" bg2="lt2" tx2="dk2" accent1="accent1" accent2="accent2" accent3="accent3" accent4="accent4" accent5="accent5" accent6="accent6" hlink="hlink" folHlink="folHlink"/>
  <p:sldLayoutIdLst>
    <p:sldLayoutId id="2147483723"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txStyles>
    <p:titleStyle>
      <a:lvl1pPr algn="l" rtl="0" eaLnBrk="1" fontAlgn="base" hangingPunct="1">
        <a:spcBef>
          <a:spcPct val="0"/>
        </a:spcBef>
        <a:spcAft>
          <a:spcPct val="0"/>
        </a:spcAft>
        <a:defRPr sz="2800" b="1">
          <a:solidFill>
            <a:schemeClr val="tx2"/>
          </a:solidFill>
          <a:latin typeface="+mj-lt"/>
          <a:ea typeface="+mj-ea"/>
          <a:cs typeface="+mj-cs"/>
        </a:defRPr>
      </a:lvl1pPr>
      <a:lvl2pPr algn="l" rtl="0" eaLnBrk="1" fontAlgn="base" hangingPunct="1">
        <a:spcBef>
          <a:spcPct val="0"/>
        </a:spcBef>
        <a:spcAft>
          <a:spcPct val="0"/>
        </a:spcAft>
        <a:defRPr sz="2800" b="1">
          <a:solidFill>
            <a:schemeClr val="tx2"/>
          </a:solidFill>
          <a:latin typeface="Tahoma" pitchFamily="34" charset="0"/>
          <a:ea typeface="ＭＳ Ｐゴシック" pitchFamily="16" charset="-128"/>
        </a:defRPr>
      </a:lvl2pPr>
      <a:lvl3pPr algn="l" rtl="0" eaLnBrk="1" fontAlgn="base" hangingPunct="1">
        <a:spcBef>
          <a:spcPct val="0"/>
        </a:spcBef>
        <a:spcAft>
          <a:spcPct val="0"/>
        </a:spcAft>
        <a:defRPr sz="2800" b="1">
          <a:solidFill>
            <a:schemeClr val="tx2"/>
          </a:solidFill>
          <a:latin typeface="Tahoma" pitchFamily="34" charset="0"/>
          <a:ea typeface="ＭＳ Ｐゴシック" pitchFamily="16" charset="-128"/>
        </a:defRPr>
      </a:lvl3pPr>
      <a:lvl4pPr algn="l" rtl="0" eaLnBrk="1" fontAlgn="base" hangingPunct="1">
        <a:spcBef>
          <a:spcPct val="0"/>
        </a:spcBef>
        <a:spcAft>
          <a:spcPct val="0"/>
        </a:spcAft>
        <a:defRPr sz="2800" b="1">
          <a:solidFill>
            <a:schemeClr val="tx2"/>
          </a:solidFill>
          <a:latin typeface="Tahoma" pitchFamily="34" charset="0"/>
          <a:ea typeface="ＭＳ Ｐゴシック" pitchFamily="16" charset="-128"/>
        </a:defRPr>
      </a:lvl4pPr>
      <a:lvl5pPr algn="l" rtl="0" eaLnBrk="1" fontAlgn="base" hangingPunct="1">
        <a:spcBef>
          <a:spcPct val="0"/>
        </a:spcBef>
        <a:spcAft>
          <a:spcPct val="0"/>
        </a:spcAft>
        <a:defRPr sz="2800" b="1">
          <a:solidFill>
            <a:schemeClr val="tx2"/>
          </a:solidFill>
          <a:latin typeface="Tahoma" pitchFamily="34" charset="0"/>
          <a:ea typeface="ＭＳ Ｐゴシック" pitchFamily="16" charset="-128"/>
        </a:defRPr>
      </a:lvl5pPr>
      <a:lvl6pPr marL="457200" algn="l" rtl="0" eaLnBrk="1" fontAlgn="base" hangingPunct="1">
        <a:spcBef>
          <a:spcPct val="0"/>
        </a:spcBef>
        <a:spcAft>
          <a:spcPct val="0"/>
        </a:spcAft>
        <a:defRPr sz="2800" b="1">
          <a:solidFill>
            <a:schemeClr val="tx2"/>
          </a:solidFill>
          <a:latin typeface="Tahoma" pitchFamily="34" charset="0"/>
          <a:ea typeface="ＭＳ Ｐゴシック" pitchFamily="16" charset="-128"/>
        </a:defRPr>
      </a:lvl6pPr>
      <a:lvl7pPr marL="914400" algn="l" rtl="0" eaLnBrk="1" fontAlgn="base" hangingPunct="1">
        <a:spcBef>
          <a:spcPct val="0"/>
        </a:spcBef>
        <a:spcAft>
          <a:spcPct val="0"/>
        </a:spcAft>
        <a:defRPr sz="2800" b="1">
          <a:solidFill>
            <a:schemeClr val="tx2"/>
          </a:solidFill>
          <a:latin typeface="Tahoma" pitchFamily="34" charset="0"/>
          <a:ea typeface="ＭＳ Ｐゴシック" pitchFamily="16" charset="-128"/>
        </a:defRPr>
      </a:lvl7pPr>
      <a:lvl8pPr marL="1371600" algn="l" rtl="0" eaLnBrk="1" fontAlgn="base" hangingPunct="1">
        <a:spcBef>
          <a:spcPct val="0"/>
        </a:spcBef>
        <a:spcAft>
          <a:spcPct val="0"/>
        </a:spcAft>
        <a:defRPr sz="2800" b="1">
          <a:solidFill>
            <a:schemeClr val="tx2"/>
          </a:solidFill>
          <a:latin typeface="Tahoma" pitchFamily="34" charset="0"/>
          <a:ea typeface="ＭＳ Ｐゴシック" pitchFamily="16" charset="-128"/>
        </a:defRPr>
      </a:lvl8pPr>
      <a:lvl9pPr marL="1828800" algn="l" rtl="0" eaLnBrk="1" fontAlgn="base" hangingPunct="1">
        <a:spcBef>
          <a:spcPct val="0"/>
        </a:spcBef>
        <a:spcAft>
          <a:spcPct val="0"/>
        </a:spcAft>
        <a:defRPr sz="2800" b="1">
          <a:solidFill>
            <a:schemeClr val="tx2"/>
          </a:solidFill>
          <a:latin typeface="Tahoma" pitchFamily="34" charset="0"/>
          <a:ea typeface="ＭＳ Ｐゴシック" pitchFamily="16" charset="-128"/>
        </a:defRPr>
      </a:lvl9pPr>
    </p:titleStyle>
    <p:bodyStyle>
      <a:lvl1pPr marL="342900" indent="-342900" algn="l" rtl="0" eaLnBrk="1" fontAlgn="base" hangingPunct="1">
        <a:spcBef>
          <a:spcPct val="20000"/>
        </a:spcBef>
        <a:spcAft>
          <a:spcPct val="0"/>
        </a:spcAft>
        <a:buBlip>
          <a:blip r:embed="rId17"/>
        </a:buBlip>
        <a:defRPr sz="28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8"/>
        </a:buBlip>
        <a:defRPr sz="2400">
          <a:solidFill>
            <a:schemeClr val="tx1"/>
          </a:solidFill>
          <a:latin typeface="+mn-lt"/>
          <a:ea typeface="+mn-ea"/>
        </a:defRPr>
      </a:lvl2pPr>
      <a:lvl3pPr marL="1143000" indent="-228600" algn="l" rtl="0" eaLnBrk="1" fontAlgn="base" hangingPunct="1">
        <a:spcBef>
          <a:spcPct val="20000"/>
        </a:spcBef>
        <a:spcAft>
          <a:spcPct val="0"/>
        </a:spcAft>
        <a:buBlip>
          <a:blip r:embed="rId18"/>
        </a:buBlip>
        <a:defRPr sz="2000">
          <a:solidFill>
            <a:schemeClr val="tx1"/>
          </a:solidFill>
          <a:latin typeface="+mn-lt"/>
          <a:ea typeface="+mn-ea"/>
        </a:defRPr>
      </a:lvl3pPr>
      <a:lvl4pPr marL="1600200" indent="-228600" algn="l" rtl="0" eaLnBrk="1" fontAlgn="base" hangingPunct="1">
        <a:spcBef>
          <a:spcPct val="20000"/>
        </a:spcBef>
        <a:spcAft>
          <a:spcPct val="0"/>
        </a:spcAft>
        <a:buBlip>
          <a:blip r:embed="rId18"/>
        </a:buBlip>
        <a:defRPr sz="1600">
          <a:solidFill>
            <a:schemeClr val="tx1"/>
          </a:solidFill>
          <a:latin typeface="+mn-lt"/>
          <a:ea typeface="+mn-ea"/>
        </a:defRPr>
      </a:lvl4pPr>
      <a:lvl5pPr marL="2057400" indent="-228600" algn="l" rtl="0" eaLnBrk="1" fontAlgn="base" hangingPunct="1">
        <a:spcBef>
          <a:spcPct val="20000"/>
        </a:spcBef>
        <a:spcAft>
          <a:spcPct val="0"/>
        </a:spcAft>
        <a:buBlip>
          <a:blip r:embed="rId18"/>
        </a:buBlip>
        <a:defRPr sz="1200">
          <a:solidFill>
            <a:schemeClr val="tx1"/>
          </a:solidFill>
          <a:latin typeface="+mn-lt"/>
          <a:ea typeface="+mn-ea"/>
        </a:defRPr>
      </a:lvl5pPr>
      <a:lvl6pPr marL="2514600" indent="-228600" algn="l" rtl="0" eaLnBrk="1" fontAlgn="base" hangingPunct="1">
        <a:spcBef>
          <a:spcPct val="20000"/>
        </a:spcBef>
        <a:spcAft>
          <a:spcPct val="0"/>
        </a:spcAft>
        <a:buBlip>
          <a:blip r:embed="rId18"/>
        </a:buBlip>
        <a:defRPr sz="1200">
          <a:solidFill>
            <a:schemeClr val="tx1"/>
          </a:solidFill>
          <a:latin typeface="+mn-lt"/>
          <a:ea typeface="+mn-ea"/>
        </a:defRPr>
      </a:lvl6pPr>
      <a:lvl7pPr marL="2971800" indent="-228600" algn="l" rtl="0" eaLnBrk="1" fontAlgn="base" hangingPunct="1">
        <a:spcBef>
          <a:spcPct val="20000"/>
        </a:spcBef>
        <a:spcAft>
          <a:spcPct val="0"/>
        </a:spcAft>
        <a:buBlip>
          <a:blip r:embed="rId18"/>
        </a:buBlip>
        <a:defRPr sz="1200">
          <a:solidFill>
            <a:schemeClr val="tx1"/>
          </a:solidFill>
          <a:latin typeface="+mn-lt"/>
          <a:ea typeface="+mn-ea"/>
        </a:defRPr>
      </a:lvl7pPr>
      <a:lvl8pPr marL="3429000" indent="-228600" algn="l" rtl="0" eaLnBrk="1" fontAlgn="base" hangingPunct="1">
        <a:spcBef>
          <a:spcPct val="20000"/>
        </a:spcBef>
        <a:spcAft>
          <a:spcPct val="0"/>
        </a:spcAft>
        <a:buBlip>
          <a:blip r:embed="rId18"/>
        </a:buBlip>
        <a:defRPr sz="1200">
          <a:solidFill>
            <a:schemeClr val="tx1"/>
          </a:solidFill>
          <a:latin typeface="+mn-lt"/>
          <a:ea typeface="+mn-ea"/>
        </a:defRPr>
      </a:lvl8pPr>
      <a:lvl9pPr marL="3886200" indent="-228600" algn="l" rtl="0" eaLnBrk="1" fontAlgn="base" hangingPunct="1">
        <a:spcBef>
          <a:spcPct val="20000"/>
        </a:spcBef>
        <a:spcAft>
          <a:spcPct val="0"/>
        </a:spcAft>
        <a:buBlip>
          <a:blip r:embed="rId18"/>
        </a:buBlip>
        <a:defRPr sz="12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equallywell.co.uk/"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dirty="0"/>
              <a:t>Weight management and severe mental illness</a:t>
            </a:r>
            <a:br>
              <a:rPr lang="en-GB" altLang="en-US" dirty="0"/>
            </a:br>
            <a:endParaRPr lang="en-GB" altLang="en-US" dirty="0"/>
          </a:p>
        </p:txBody>
      </p:sp>
      <p:sp>
        <p:nvSpPr>
          <p:cNvPr id="4099" name="Rectangle 3"/>
          <p:cNvSpPr>
            <a:spLocks noGrp="1" noChangeArrowheads="1"/>
          </p:cNvSpPr>
          <p:nvPr>
            <p:ph type="subTitle" idx="1"/>
          </p:nvPr>
        </p:nvSpPr>
        <p:spPr/>
        <p:txBody>
          <a:bodyPr/>
          <a:lstStyle/>
          <a:p>
            <a:r>
              <a:rPr lang="en-GB" altLang="en-US" dirty="0"/>
              <a:t>March 2020</a:t>
            </a:r>
          </a:p>
          <a:p>
            <a:r>
              <a:rPr lang="en-GB" altLang="en-US" dirty="0"/>
              <a:t>@</a:t>
            </a:r>
            <a:r>
              <a:rPr lang="en-GB" altLang="en-US" dirty="0" err="1"/>
              <a:t>AssocMHP</a:t>
            </a:r>
            <a:r>
              <a:rPr lang="en-GB" altLang="en-US" dirty="0"/>
              <a:t> @</a:t>
            </a:r>
            <a:r>
              <a:rPr lang="en-GB" altLang="en-US" dirty="0" err="1"/>
              <a:t>CentreforMH</a:t>
            </a:r>
            <a:r>
              <a:rPr lang="en-GB" altLang="en-US" dirty="0"/>
              <a:t> @Rethink_ </a:t>
            </a:r>
          </a:p>
          <a:p>
            <a:r>
              <a:rPr lang="en-GB" altLang="en-US" dirty="0"/>
              <a:t>#</a:t>
            </a:r>
            <a:r>
              <a:rPr lang="en-GB" altLang="en-US" dirty="0" err="1"/>
              <a:t>HWAlliance</a:t>
            </a:r>
            <a:endParaRPr lang="en-GB"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0F2A0-6890-459D-B89A-13C685D7F06F}"/>
              </a:ext>
            </a:extLst>
          </p:cNvPr>
          <p:cNvSpPr>
            <a:spLocks noGrp="1"/>
          </p:cNvSpPr>
          <p:nvPr>
            <p:ph type="title"/>
          </p:nvPr>
        </p:nvSpPr>
        <p:spPr>
          <a:xfrm>
            <a:off x="395536" y="764211"/>
            <a:ext cx="6334472" cy="1143000"/>
          </a:xfrm>
        </p:spPr>
        <p:txBody>
          <a:bodyPr/>
          <a:lstStyle/>
          <a:p>
            <a:r>
              <a:rPr lang="en-GB" dirty="0"/>
              <a:t>Ideas to improve </a:t>
            </a:r>
            <a:br>
              <a:rPr lang="en-GB" dirty="0"/>
            </a:br>
            <a:r>
              <a:rPr lang="en-GB" dirty="0"/>
              <a:t>weight management support</a:t>
            </a:r>
          </a:p>
        </p:txBody>
      </p:sp>
      <p:sp>
        <p:nvSpPr>
          <p:cNvPr id="3" name="Content Placeholder 2">
            <a:extLst>
              <a:ext uri="{FF2B5EF4-FFF2-40B4-BE49-F238E27FC236}">
                <a16:creationId xmlns:a16="http://schemas.microsoft.com/office/drawing/2014/main" id="{8CDA236B-2B1F-41D9-901D-F97C7F8E1BAD}"/>
              </a:ext>
            </a:extLst>
          </p:cNvPr>
          <p:cNvSpPr>
            <a:spLocks noGrp="1"/>
          </p:cNvSpPr>
          <p:nvPr>
            <p:ph idx="1"/>
          </p:nvPr>
        </p:nvSpPr>
        <p:spPr/>
        <p:txBody>
          <a:bodyPr/>
          <a:lstStyle/>
          <a:p>
            <a:r>
              <a:rPr lang="en-GB" dirty="0"/>
              <a:t>Prevent weight gain: offer proactive help from the start to continue healthy habits and discuss medication effects and how to mitigate them</a:t>
            </a:r>
          </a:p>
          <a:p>
            <a:r>
              <a:rPr lang="en-GB" dirty="0"/>
              <a:t>Take emphasis off weight loss: celebrate small steps, e.g. being more active, cooking healthier food and maintaining rather than gaining weight</a:t>
            </a:r>
          </a:p>
          <a:p>
            <a:r>
              <a:rPr lang="en-GB" dirty="0"/>
              <a:t>Long-term approach</a:t>
            </a:r>
          </a:p>
        </p:txBody>
      </p:sp>
    </p:spTree>
    <p:extLst>
      <p:ext uri="{BB962C8B-B14F-4D97-AF65-F5344CB8AC3E}">
        <p14:creationId xmlns:p14="http://schemas.microsoft.com/office/powerpoint/2010/main" val="4029891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D6859-8CDE-4544-A6E6-CB8B21CC7006}"/>
              </a:ext>
            </a:extLst>
          </p:cNvPr>
          <p:cNvSpPr>
            <a:spLocks noGrp="1"/>
          </p:cNvSpPr>
          <p:nvPr>
            <p:ph type="title"/>
          </p:nvPr>
        </p:nvSpPr>
        <p:spPr>
          <a:xfrm>
            <a:off x="685800" y="756498"/>
            <a:ext cx="4572000" cy="1143000"/>
          </a:xfrm>
        </p:spPr>
        <p:txBody>
          <a:bodyPr/>
          <a:lstStyle/>
          <a:p>
            <a:r>
              <a:rPr lang="en-GB" dirty="0"/>
              <a:t>Policies and initiatives</a:t>
            </a:r>
          </a:p>
        </p:txBody>
      </p:sp>
      <p:sp>
        <p:nvSpPr>
          <p:cNvPr id="3" name="Content Placeholder 2">
            <a:extLst>
              <a:ext uri="{FF2B5EF4-FFF2-40B4-BE49-F238E27FC236}">
                <a16:creationId xmlns:a16="http://schemas.microsoft.com/office/drawing/2014/main" id="{66878026-8B68-4A76-B39A-10522EF24E6D}"/>
              </a:ext>
            </a:extLst>
          </p:cNvPr>
          <p:cNvSpPr>
            <a:spLocks noGrp="1"/>
          </p:cNvSpPr>
          <p:nvPr>
            <p:ph idx="1"/>
          </p:nvPr>
        </p:nvSpPr>
        <p:spPr/>
        <p:txBody>
          <a:bodyPr/>
          <a:lstStyle/>
          <a:p>
            <a:r>
              <a:rPr lang="en-GB" dirty="0"/>
              <a:t>NHS Long Term Plan will provide targeted support and access to weight management services in primary care for people with a diagnosis of type 2 diabetes or hypertension with a BMI of 30+ and fund a doubling of the Diabetes Prevention Programme </a:t>
            </a:r>
          </a:p>
        </p:txBody>
      </p:sp>
    </p:spTree>
    <p:extLst>
      <p:ext uri="{BB962C8B-B14F-4D97-AF65-F5344CB8AC3E}">
        <p14:creationId xmlns:p14="http://schemas.microsoft.com/office/powerpoint/2010/main" val="2617325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1BE3B-7A26-4CE2-808C-E985529A2ACC}"/>
              </a:ext>
            </a:extLst>
          </p:cNvPr>
          <p:cNvSpPr>
            <a:spLocks noGrp="1"/>
          </p:cNvSpPr>
          <p:nvPr>
            <p:ph type="title"/>
          </p:nvPr>
        </p:nvSpPr>
        <p:spPr/>
        <p:txBody>
          <a:bodyPr/>
          <a:lstStyle/>
          <a:p>
            <a:r>
              <a:rPr lang="en-GB" dirty="0"/>
              <a:t>Useful resources</a:t>
            </a:r>
          </a:p>
        </p:txBody>
      </p:sp>
      <p:sp>
        <p:nvSpPr>
          <p:cNvPr id="3" name="Content Placeholder 2">
            <a:extLst>
              <a:ext uri="{FF2B5EF4-FFF2-40B4-BE49-F238E27FC236}">
                <a16:creationId xmlns:a16="http://schemas.microsoft.com/office/drawing/2014/main" id="{305B8E9A-83C1-4868-8D83-06F31B138ABE}"/>
              </a:ext>
            </a:extLst>
          </p:cNvPr>
          <p:cNvSpPr>
            <a:spLocks noGrp="1"/>
          </p:cNvSpPr>
          <p:nvPr>
            <p:ph idx="1"/>
          </p:nvPr>
        </p:nvSpPr>
        <p:spPr/>
        <p:txBody>
          <a:bodyPr/>
          <a:lstStyle/>
          <a:p>
            <a:r>
              <a:rPr lang="en-GB" dirty="0"/>
              <a:t>NHS/PHE resources</a:t>
            </a:r>
          </a:p>
          <a:p>
            <a:r>
              <a:rPr lang="en-GB" dirty="0"/>
              <a:t>NICE Guidelines</a:t>
            </a:r>
          </a:p>
          <a:p>
            <a:r>
              <a:rPr lang="en-GB" dirty="0"/>
              <a:t>Equally Well </a:t>
            </a:r>
            <a:r>
              <a:rPr lang="en-GB" dirty="0">
                <a:hlinkClick r:id="rId2"/>
              </a:rPr>
              <a:t>www.equallywell.co.uk</a:t>
            </a:r>
            <a:endParaRPr lang="en-GB" dirty="0"/>
          </a:p>
        </p:txBody>
      </p:sp>
    </p:spTree>
    <p:extLst>
      <p:ext uri="{BB962C8B-B14F-4D97-AF65-F5344CB8AC3E}">
        <p14:creationId xmlns:p14="http://schemas.microsoft.com/office/powerpoint/2010/main" val="6306660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a:t>Thank you </a:t>
            </a:r>
          </a:p>
        </p:txBody>
      </p:sp>
      <p:sp>
        <p:nvSpPr>
          <p:cNvPr id="5" name="Rectangle 3">
            <a:extLst>
              <a:ext uri="{FF2B5EF4-FFF2-40B4-BE49-F238E27FC236}">
                <a16:creationId xmlns:a16="http://schemas.microsoft.com/office/drawing/2014/main" id="{C7EB4C61-6419-44D6-8A4C-0D36E60B3418}"/>
              </a:ext>
            </a:extLst>
          </p:cNvPr>
          <p:cNvSpPr txBox="1">
            <a:spLocks noChangeArrowheads="1"/>
          </p:cNvSpPr>
          <p:nvPr/>
        </p:nvSpPr>
        <p:spPr bwMode="auto">
          <a:xfrm>
            <a:off x="914400" y="5181600"/>
            <a:ext cx="7010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marL="0" indent="0" algn="l" rtl="0" eaLnBrk="1" fontAlgn="base" hangingPunct="1">
              <a:spcBef>
                <a:spcPct val="20000"/>
              </a:spcBef>
              <a:spcAft>
                <a:spcPct val="0"/>
              </a:spcAft>
              <a:buFontTx/>
              <a:buNone/>
              <a:defRPr sz="2400">
                <a:solidFill>
                  <a:schemeClr val="bg1"/>
                </a:solidFill>
                <a:latin typeface="+mn-lt"/>
                <a:ea typeface="+mn-ea"/>
                <a:cs typeface="+mn-cs"/>
              </a:defRPr>
            </a:lvl1pPr>
            <a:lvl2pPr marL="742950" indent="-285750" algn="l" rtl="0" eaLnBrk="1" fontAlgn="base" hangingPunct="1">
              <a:spcBef>
                <a:spcPct val="20000"/>
              </a:spcBef>
              <a:spcAft>
                <a:spcPct val="0"/>
              </a:spcAft>
              <a:buBlip>
                <a:blip r:embed="rId3"/>
              </a:buBlip>
              <a:defRPr sz="2400">
                <a:solidFill>
                  <a:schemeClr val="tx1"/>
                </a:solidFill>
                <a:latin typeface="+mn-lt"/>
                <a:ea typeface="+mn-ea"/>
              </a:defRPr>
            </a:lvl2pPr>
            <a:lvl3pPr marL="1143000" indent="-228600" algn="l" rtl="0" eaLnBrk="1" fontAlgn="base" hangingPunct="1">
              <a:spcBef>
                <a:spcPct val="20000"/>
              </a:spcBef>
              <a:spcAft>
                <a:spcPct val="0"/>
              </a:spcAft>
              <a:buBlip>
                <a:blip r:embed="rId3"/>
              </a:buBlip>
              <a:defRPr sz="2000">
                <a:solidFill>
                  <a:schemeClr val="tx1"/>
                </a:solidFill>
                <a:latin typeface="+mn-lt"/>
                <a:ea typeface="+mn-ea"/>
              </a:defRPr>
            </a:lvl3pPr>
            <a:lvl4pPr marL="1600200" indent="-228600" algn="l" rtl="0" eaLnBrk="1" fontAlgn="base" hangingPunct="1">
              <a:spcBef>
                <a:spcPct val="20000"/>
              </a:spcBef>
              <a:spcAft>
                <a:spcPct val="0"/>
              </a:spcAft>
              <a:buBlip>
                <a:blip r:embed="rId3"/>
              </a:buBlip>
              <a:defRPr sz="1600">
                <a:solidFill>
                  <a:schemeClr val="tx1"/>
                </a:solidFill>
                <a:latin typeface="+mn-lt"/>
                <a:ea typeface="+mn-ea"/>
              </a:defRPr>
            </a:lvl4pPr>
            <a:lvl5pPr marL="2057400" indent="-228600" algn="l" rtl="0" eaLnBrk="1" fontAlgn="base" hangingPunct="1">
              <a:spcBef>
                <a:spcPct val="20000"/>
              </a:spcBef>
              <a:spcAft>
                <a:spcPct val="0"/>
              </a:spcAft>
              <a:buBlip>
                <a:blip r:embed="rId3"/>
              </a:buBlip>
              <a:defRPr sz="1200">
                <a:solidFill>
                  <a:schemeClr val="tx1"/>
                </a:solidFill>
                <a:latin typeface="+mn-lt"/>
                <a:ea typeface="+mn-ea"/>
              </a:defRPr>
            </a:lvl5pPr>
            <a:lvl6pPr marL="2514600" indent="-228600" algn="l" rtl="0" eaLnBrk="1" fontAlgn="base" hangingPunct="1">
              <a:spcBef>
                <a:spcPct val="20000"/>
              </a:spcBef>
              <a:spcAft>
                <a:spcPct val="0"/>
              </a:spcAft>
              <a:buBlip>
                <a:blip r:embed="rId3"/>
              </a:buBlip>
              <a:defRPr sz="1200">
                <a:solidFill>
                  <a:schemeClr val="tx1"/>
                </a:solidFill>
                <a:latin typeface="+mn-lt"/>
                <a:ea typeface="+mn-ea"/>
              </a:defRPr>
            </a:lvl6pPr>
            <a:lvl7pPr marL="2971800" indent="-228600" algn="l" rtl="0" eaLnBrk="1" fontAlgn="base" hangingPunct="1">
              <a:spcBef>
                <a:spcPct val="20000"/>
              </a:spcBef>
              <a:spcAft>
                <a:spcPct val="0"/>
              </a:spcAft>
              <a:buBlip>
                <a:blip r:embed="rId3"/>
              </a:buBlip>
              <a:defRPr sz="1200">
                <a:solidFill>
                  <a:schemeClr val="tx1"/>
                </a:solidFill>
                <a:latin typeface="+mn-lt"/>
                <a:ea typeface="+mn-ea"/>
              </a:defRPr>
            </a:lvl7pPr>
            <a:lvl8pPr marL="3429000" indent="-228600" algn="l" rtl="0" eaLnBrk="1" fontAlgn="base" hangingPunct="1">
              <a:spcBef>
                <a:spcPct val="20000"/>
              </a:spcBef>
              <a:spcAft>
                <a:spcPct val="0"/>
              </a:spcAft>
              <a:buBlip>
                <a:blip r:embed="rId3"/>
              </a:buBlip>
              <a:defRPr sz="1200">
                <a:solidFill>
                  <a:schemeClr val="tx1"/>
                </a:solidFill>
                <a:latin typeface="+mn-lt"/>
                <a:ea typeface="+mn-ea"/>
              </a:defRPr>
            </a:lvl8pPr>
            <a:lvl9pPr marL="3886200" indent="-228600" algn="l" rtl="0" eaLnBrk="1" fontAlgn="base" hangingPunct="1">
              <a:spcBef>
                <a:spcPct val="20000"/>
              </a:spcBef>
              <a:spcAft>
                <a:spcPct val="0"/>
              </a:spcAft>
              <a:buBlip>
                <a:blip r:embed="rId3"/>
              </a:buBlip>
              <a:defRPr sz="1200">
                <a:solidFill>
                  <a:schemeClr val="tx1"/>
                </a:solidFill>
                <a:latin typeface="+mn-lt"/>
                <a:ea typeface="+mn-ea"/>
              </a:defRPr>
            </a:lvl9pPr>
          </a:lstStyle>
          <a:p>
            <a:r>
              <a:rPr lang="en-GB" altLang="en-US" kern="0"/>
              <a:t>For more information: </a:t>
            </a:r>
          </a:p>
          <a:p>
            <a:r>
              <a:rPr lang="en-GB" altLang="en-US" kern="0"/>
              <a:t>contact@centreformentalhealth.org.uk</a:t>
            </a:r>
          </a:p>
          <a:p>
            <a:r>
              <a:rPr lang="en-GB" altLang="en-US" kern="0"/>
              <a:t>@AssocMHP @CentreforMH @Rethink_ </a:t>
            </a:r>
          </a:p>
          <a:p>
            <a:r>
              <a:rPr lang="en-GB" altLang="en-US" kern="0"/>
              <a:t>www.centreformentalhealth.org.uk</a:t>
            </a:r>
            <a:endParaRPr lang="en-GB" altLang="en-US" kern="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Mental and physical health </a:t>
            </a:r>
          </a:p>
        </p:txBody>
      </p:sp>
      <p:grpSp>
        <p:nvGrpSpPr>
          <p:cNvPr id="10" name="Group 9">
            <a:extLst>
              <a:ext uri="{FF2B5EF4-FFF2-40B4-BE49-F238E27FC236}">
                <a16:creationId xmlns:a16="http://schemas.microsoft.com/office/drawing/2014/main" id="{9E74B3D4-2ACC-4AB1-829A-479C8D917FFE}"/>
              </a:ext>
            </a:extLst>
          </p:cNvPr>
          <p:cNvGrpSpPr/>
          <p:nvPr/>
        </p:nvGrpSpPr>
        <p:grpSpPr>
          <a:xfrm>
            <a:off x="287524" y="1889871"/>
            <a:ext cx="8568952" cy="4905925"/>
            <a:chOff x="107504" y="1907451"/>
            <a:chExt cx="8568952" cy="4905925"/>
          </a:xfrm>
        </p:grpSpPr>
        <p:sp>
          <p:nvSpPr>
            <p:cNvPr id="5" name="Rectangle 4">
              <a:extLst>
                <a:ext uri="{FF2B5EF4-FFF2-40B4-BE49-F238E27FC236}">
                  <a16:creationId xmlns:a16="http://schemas.microsoft.com/office/drawing/2014/main" id="{B012F03F-98DD-4907-9823-E54D73A83706}"/>
                </a:ext>
              </a:extLst>
            </p:cNvPr>
            <p:cNvSpPr/>
            <p:nvPr/>
          </p:nvSpPr>
          <p:spPr bwMode="auto">
            <a:xfrm>
              <a:off x="107504" y="1907452"/>
              <a:ext cx="8568952" cy="4905924"/>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None/>
                <a:tabLst/>
              </a:pPr>
              <a:endParaRPr kumimoji="0" lang="en-GB" sz="2400" b="0" i="0" u="none" strike="noStrike" cap="none" normalizeH="0" baseline="0">
                <a:ln>
                  <a:noFill/>
                </a:ln>
                <a:solidFill>
                  <a:schemeClr val="bg1"/>
                </a:solidFill>
                <a:effectLst/>
                <a:latin typeface="Tahoma" pitchFamily="34" charset="0"/>
                <a:ea typeface="ＭＳ Ｐゴシック" pitchFamily="16" charset="-128"/>
              </a:endParaRPr>
            </a:p>
          </p:txBody>
        </p:sp>
        <p:pic>
          <p:nvPicPr>
            <p:cNvPr id="4" name="Picture 3" descr="A close up of text on a black background&#10;&#10;Description automatically generated">
              <a:extLst>
                <a:ext uri="{FF2B5EF4-FFF2-40B4-BE49-F238E27FC236}">
                  <a16:creationId xmlns:a16="http://schemas.microsoft.com/office/drawing/2014/main" id="{5A087E9E-23D9-411F-9D5A-0DB0058C3076}"/>
                </a:ext>
              </a:extLst>
            </p:cNvPr>
            <p:cNvPicPr>
              <a:picLocks noChangeAspect="1"/>
            </p:cNvPicPr>
            <p:nvPr/>
          </p:nvPicPr>
          <p:blipFill rotWithShape="1">
            <a:blip r:embed="rId2"/>
            <a:srcRect t="5719" b="8580"/>
            <a:stretch/>
          </p:blipFill>
          <p:spPr>
            <a:xfrm>
              <a:off x="1980110" y="2163373"/>
              <a:ext cx="5183780" cy="4599526"/>
            </a:xfrm>
            <a:prstGeom prst="rect">
              <a:avLst/>
            </a:prstGeom>
          </p:spPr>
        </p:pic>
        <p:pic>
          <p:nvPicPr>
            <p:cNvPr id="7" name="Picture 6" descr="A close up of text on a black background&#10;&#10;Description automatically generated">
              <a:extLst>
                <a:ext uri="{FF2B5EF4-FFF2-40B4-BE49-F238E27FC236}">
                  <a16:creationId xmlns:a16="http://schemas.microsoft.com/office/drawing/2014/main" id="{0074D892-C8E7-44C8-8EB1-134854BD2857}"/>
                </a:ext>
              </a:extLst>
            </p:cNvPr>
            <p:cNvPicPr>
              <a:picLocks noChangeAspect="1"/>
            </p:cNvPicPr>
            <p:nvPr/>
          </p:nvPicPr>
          <p:blipFill rotWithShape="1">
            <a:blip r:embed="rId2"/>
            <a:srcRect b="95710"/>
            <a:stretch/>
          </p:blipFill>
          <p:spPr>
            <a:xfrm>
              <a:off x="179511" y="1907451"/>
              <a:ext cx="6170837" cy="274058"/>
            </a:xfrm>
            <a:prstGeom prst="rect">
              <a:avLst/>
            </a:prstGeom>
          </p:spPr>
        </p:pic>
        <p:pic>
          <p:nvPicPr>
            <p:cNvPr id="8" name="Picture 7" descr="A close up of text on a black background&#10;&#10;Description automatically generated">
              <a:extLst>
                <a:ext uri="{FF2B5EF4-FFF2-40B4-BE49-F238E27FC236}">
                  <a16:creationId xmlns:a16="http://schemas.microsoft.com/office/drawing/2014/main" id="{A4837505-02AC-4957-B618-44277846456B}"/>
                </a:ext>
              </a:extLst>
            </p:cNvPr>
            <p:cNvPicPr>
              <a:picLocks noChangeAspect="1"/>
            </p:cNvPicPr>
            <p:nvPr/>
          </p:nvPicPr>
          <p:blipFill rotWithShape="1">
            <a:blip r:embed="rId2"/>
            <a:srcRect l="71059" t="97633"/>
            <a:stretch/>
          </p:blipFill>
          <p:spPr>
            <a:xfrm>
              <a:off x="6404632" y="6597352"/>
              <a:ext cx="1407728" cy="119207"/>
            </a:xfrm>
            <a:prstGeom prst="rect">
              <a:avLst/>
            </a:prstGeom>
          </p:spPr>
        </p:pic>
        <p:pic>
          <p:nvPicPr>
            <p:cNvPr id="9" name="Picture 8" descr="A close up of text on a black background&#10;&#10;Description automatically generated">
              <a:extLst>
                <a:ext uri="{FF2B5EF4-FFF2-40B4-BE49-F238E27FC236}">
                  <a16:creationId xmlns:a16="http://schemas.microsoft.com/office/drawing/2014/main" id="{7641E0E1-0896-4481-BD4B-8FE4D1FF9580}"/>
                </a:ext>
              </a:extLst>
            </p:cNvPr>
            <p:cNvPicPr>
              <a:picLocks noChangeAspect="1"/>
            </p:cNvPicPr>
            <p:nvPr/>
          </p:nvPicPr>
          <p:blipFill rotWithShape="1">
            <a:blip r:embed="rId2"/>
            <a:srcRect t="94558" r="39304"/>
            <a:stretch/>
          </p:blipFill>
          <p:spPr>
            <a:xfrm>
              <a:off x="323528" y="6539318"/>
              <a:ext cx="2952328" cy="274058"/>
            </a:xfrm>
            <a:prstGeom prst="rect">
              <a:avLst/>
            </a:prstGeom>
          </p:spPr>
        </p:pic>
      </p:grpSp>
    </p:spTree>
    <p:extLst>
      <p:ext uri="{BB962C8B-B14F-4D97-AF65-F5344CB8AC3E}">
        <p14:creationId xmlns:p14="http://schemas.microsoft.com/office/powerpoint/2010/main" val="864085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D7F66-B082-4049-B32C-8153665C6698}"/>
              </a:ext>
            </a:extLst>
          </p:cNvPr>
          <p:cNvSpPr>
            <a:spLocks noGrp="1"/>
          </p:cNvSpPr>
          <p:nvPr>
            <p:ph type="title"/>
          </p:nvPr>
        </p:nvSpPr>
        <p:spPr/>
        <p:txBody>
          <a:bodyPr/>
          <a:lstStyle/>
          <a:p>
            <a:r>
              <a:rPr lang="en-GB" dirty="0"/>
              <a:t>Physical health inequalities</a:t>
            </a:r>
          </a:p>
        </p:txBody>
      </p:sp>
      <p:sp>
        <p:nvSpPr>
          <p:cNvPr id="3" name="Content Placeholder 2">
            <a:extLst>
              <a:ext uri="{FF2B5EF4-FFF2-40B4-BE49-F238E27FC236}">
                <a16:creationId xmlns:a16="http://schemas.microsoft.com/office/drawing/2014/main" id="{B0C8004B-05E9-4C2C-8E57-4C7FE653A2DA}"/>
              </a:ext>
            </a:extLst>
          </p:cNvPr>
          <p:cNvSpPr>
            <a:spLocks noGrp="1"/>
          </p:cNvSpPr>
          <p:nvPr>
            <p:ph idx="1"/>
          </p:nvPr>
        </p:nvSpPr>
        <p:spPr/>
        <p:txBody>
          <a:bodyPr/>
          <a:lstStyle/>
          <a:p>
            <a:r>
              <a:rPr lang="en-GB" dirty="0"/>
              <a:t>Life expectancy for someone with severe mental illness 15-20 years shorter than average in the UK</a:t>
            </a:r>
          </a:p>
          <a:p>
            <a:r>
              <a:rPr lang="en-GB" dirty="0"/>
              <a:t>Three times as likely to have diabetes </a:t>
            </a:r>
          </a:p>
          <a:p>
            <a:r>
              <a:rPr lang="en-GB" dirty="0"/>
              <a:t>Twice as likely to have heart disease and many other long-term conditions</a:t>
            </a:r>
          </a:p>
          <a:p>
            <a:r>
              <a:rPr lang="en-GB" dirty="0"/>
              <a:t>More likely to die from cancer</a:t>
            </a:r>
          </a:p>
          <a:p>
            <a:r>
              <a:rPr lang="en-GB" dirty="0"/>
              <a:t>Biggest inequalities at a younger age</a:t>
            </a:r>
          </a:p>
        </p:txBody>
      </p:sp>
    </p:spTree>
    <p:extLst>
      <p:ext uri="{BB962C8B-B14F-4D97-AF65-F5344CB8AC3E}">
        <p14:creationId xmlns:p14="http://schemas.microsoft.com/office/powerpoint/2010/main" val="3372334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B7A46-2625-44F2-9C3B-DA8996B0C0A1}"/>
              </a:ext>
            </a:extLst>
          </p:cNvPr>
          <p:cNvSpPr>
            <a:spLocks noGrp="1"/>
          </p:cNvSpPr>
          <p:nvPr>
            <p:ph type="title"/>
          </p:nvPr>
        </p:nvSpPr>
        <p:spPr>
          <a:xfrm>
            <a:off x="611560" y="609600"/>
            <a:ext cx="4572000" cy="1143000"/>
          </a:xfrm>
        </p:spPr>
        <p:txBody>
          <a:bodyPr/>
          <a:lstStyle/>
          <a:p>
            <a:r>
              <a:rPr lang="en-GB" dirty="0"/>
              <a:t>Experiences of weight and mental health</a:t>
            </a:r>
          </a:p>
        </p:txBody>
      </p:sp>
      <p:sp>
        <p:nvSpPr>
          <p:cNvPr id="3" name="Content Placeholder 2">
            <a:extLst>
              <a:ext uri="{FF2B5EF4-FFF2-40B4-BE49-F238E27FC236}">
                <a16:creationId xmlns:a16="http://schemas.microsoft.com/office/drawing/2014/main" id="{25CF6C71-82D3-4CD5-8F82-14EF7BD4F668}"/>
              </a:ext>
            </a:extLst>
          </p:cNvPr>
          <p:cNvSpPr>
            <a:spLocks noGrp="1"/>
          </p:cNvSpPr>
          <p:nvPr>
            <p:ph idx="1"/>
          </p:nvPr>
        </p:nvSpPr>
        <p:spPr>
          <a:xfrm>
            <a:off x="685800" y="1981200"/>
            <a:ext cx="7702624" cy="4114800"/>
          </a:xfrm>
        </p:spPr>
        <p:txBody>
          <a:bodyPr/>
          <a:lstStyle/>
          <a:p>
            <a:r>
              <a:rPr lang="en-GB" dirty="0"/>
              <a:t>Research commissioned by Health and Wellbeing Alliance</a:t>
            </a:r>
          </a:p>
          <a:p>
            <a:r>
              <a:rPr lang="en-GB" dirty="0"/>
              <a:t>Produced by Association of Mental Health Providers, Centre for Mental Health and Rethink Mental Illness</a:t>
            </a:r>
          </a:p>
          <a:p>
            <a:r>
              <a:rPr lang="en-GB" dirty="0"/>
              <a:t>Supported by The National LGB&amp;T Partnership and Race Equality Foundation</a:t>
            </a:r>
          </a:p>
        </p:txBody>
      </p:sp>
      <p:pic>
        <p:nvPicPr>
          <p:cNvPr id="5" name="Picture 4" descr="A picture containing fruit&#10;&#10;Description automatically generated">
            <a:extLst>
              <a:ext uri="{FF2B5EF4-FFF2-40B4-BE49-F238E27FC236}">
                <a16:creationId xmlns:a16="http://schemas.microsoft.com/office/drawing/2014/main" id="{8083111A-7B08-4187-B31A-CC53F7AD848E}"/>
              </a:ext>
            </a:extLst>
          </p:cNvPr>
          <p:cNvPicPr>
            <a:picLocks noChangeAspect="1"/>
          </p:cNvPicPr>
          <p:nvPr/>
        </p:nvPicPr>
        <p:blipFill rotWithShape="1">
          <a:blip r:embed="rId2"/>
          <a:srcRect l="18750" t="57023" r="17188" b="607"/>
          <a:stretch/>
        </p:blipFill>
        <p:spPr>
          <a:xfrm>
            <a:off x="2357753" y="5555940"/>
            <a:ext cx="4428494" cy="1080120"/>
          </a:xfrm>
          <a:prstGeom prst="rect">
            <a:avLst/>
          </a:prstGeom>
        </p:spPr>
      </p:pic>
    </p:spTree>
    <p:extLst>
      <p:ext uri="{BB962C8B-B14F-4D97-AF65-F5344CB8AC3E}">
        <p14:creationId xmlns:p14="http://schemas.microsoft.com/office/powerpoint/2010/main" val="3149572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A6404-D825-463B-9D71-1212EE5BB28C}"/>
              </a:ext>
            </a:extLst>
          </p:cNvPr>
          <p:cNvSpPr>
            <a:spLocks noGrp="1"/>
          </p:cNvSpPr>
          <p:nvPr>
            <p:ph type="title"/>
          </p:nvPr>
        </p:nvSpPr>
        <p:spPr>
          <a:xfrm>
            <a:off x="688892" y="731524"/>
            <a:ext cx="4572000" cy="1143000"/>
          </a:xfrm>
        </p:spPr>
        <p:txBody>
          <a:bodyPr/>
          <a:lstStyle/>
          <a:p>
            <a:r>
              <a:rPr lang="en-GB" dirty="0"/>
              <a:t>Weight gain and </a:t>
            </a:r>
            <a:br>
              <a:rPr lang="en-GB" dirty="0"/>
            </a:br>
            <a:r>
              <a:rPr lang="en-GB" dirty="0"/>
              <a:t>mental illness</a:t>
            </a:r>
          </a:p>
        </p:txBody>
      </p:sp>
      <p:sp>
        <p:nvSpPr>
          <p:cNvPr id="3" name="Content Placeholder 2">
            <a:extLst>
              <a:ext uri="{FF2B5EF4-FFF2-40B4-BE49-F238E27FC236}">
                <a16:creationId xmlns:a16="http://schemas.microsoft.com/office/drawing/2014/main" id="{5D02895C-3CE6-4BD7-8A32-2F8CD2545667}"/>
              </a:ext>
            </a:extLst>
          </p:cNvPr>
          <p:cNvSpPr>
            <a:spLocks noGrp="1"/>
          </p:cNvSpPr>
          <p:nvPr>
            <p:ph idx="1"/>
          </p:nvPr>
        </p:nvSpPr>
        <p:spPr/>
        <p:txBody>
          <a:bodyPr/>
          <a:lstStyle/>
          <a:p>
            <a:r>
              <a:rPr lang="en-GB" dirty="0"/>
              <a:t>Limited access to healthier food (linked to lower incomes)</a:t>
            </a:r>
          </a:p>
          <a:p>
            <a:r>
              <a:rPr lang="en-GB" dirty="0"/>
              <a:t>Poor access to exercise opportunities and outdoor spaces</a:t>
            </a:r>
          </a:p>
          <a:p>
            <a:r>
              <a:rPr lang="en-GB" dirty="0"/>
              <a:t>Impact of some psychiatric medications</a:t>
            </a:r>
          </a:p>
          <a:p>
            <a:r>
              <a:rPr lang="en-GB" dirty="0"/>
              <a:t>Physical health problems that restrict mobility</a:t>
            </a:r>
          </a:p>
          <a:p>
            <a:r>
              <a:rPr lang="en-GB" dirty="0"/>
              <a:t>Emotional aspects of eating</a:t>
            </a:r>
          </a:p>
          <a:p>
            <a:r>
              <a:rPr lang="en-GB" dirty="0"/>
              <a:t>Complex inpatient environments</a:t>
            </a:r>
          </a:p>
          <a:p>
            <a:endParaRPr lang="en-GB" dirty="0"/>
          </a:p>
        </p:txBody>
      </p:sp>
    </p:spTree>
    <p:extLst>
      <p:ext uri="{BB962C8B-B14F-4D97-AF65-F5344CB8AC3E}">
        <p14:creationId xmlns:p14="http://schemas.microsoft.com/office/powerpoint/2010/main" val="3238740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FFB-215B-409D-8B84-023EBBB42226}"/>
              </a:ext>
            </a:extLst>
          </p:cNvPr>
          <p:cNvSpPr>
            <a:spLocks noGrp="1"/>
          </p:cNvSpPr>
          <p:nvPr>
            <p:ph type="title"/>
          </p:nvPr>
        </p:nvSpPr>
        <p:spPr>
          <a:xfrm>
            <a:off x="611560" y="609600"/>
            <a:ext cx="4572000" cy="1143000"/>
          </a:xfrm>
        </p:spPr>
        <p:txBody>
          <a:bodyPr/>
          <a:lstStyle/>
          <a:p>
            <a:r>
              <a:rPr lang="en-GB" dirty="0"/>
              <a:t>Experiences of weight and mental health</a:t>
            </a:r>
          </a:p>
        </p:txBody>
      </p:sp>
      <p:sp>
        <p:nvSpPr>
          <p:cNvPr id="3" name="Content Placeholder 2">
            <a:extLst>
              <a:ext uri="{FF2B5EF4-FFF2-40B4-BE49-F238E27FC236}">
                <a16:creationId xmlns:a16="http://schemas.microsoft.com/office/drawing/2014/main" id="{E297CC0D-EE76-436E-BD7F-E58431CAF613}"/>
              </a:ext>
            </a:extLst>
          </p:cNvPr>
          <p:cNvSpPr>
            <a:spLocks noGrp="1"/>
          </p:cNvSpPr>
          <p:nvPr>
            <p:ph idx="1"/>
          </p:nvPr>
        </p:nvSpPr>
        <p:spPr/>
        <p:txBody>
          <a:bodyPr/>
          <a:lstStyle/>
          <a:p>
            <a:r>
              <a:rPr lang="en-GB" dirty="0"/>
              <a:t>“It’s not an addiction to food, it’s an addiction to feeling better about yourself… Food…fills the void in your life.” </a:t>
            </a:r>
          </a:p>
          <a:p>
            <a:r>
              <a:rPr lang="en-GB" dirty="0"/>
              <a:t>“My pain levels are really high today, I can’t actually put a dinner together. I’ll just have a ready meal or a packet of biscuits… it feels more like control is taken away, the healthy eating choices are not available some of the time and that just kicks me back into depression again.” </a:t>
            </a:r>
          </a:p>
        </p:txBody>
      </p:sp>
    </p:spTree>
    <p:extLst>
      <p:ext uri="{BB962C8B-B14F-4D97-AF65-F5344CB8AC3E}">
        <p14:creationId xmlns:p14="http://schemas.microsoft.com/office/powerpoint/2010/main" val="198779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530DD2-6D32-4B57-80F2-DB06DF32654D}"/>
              </a:ext>
            </a:extLst>
          </p:cNvPr>
          <p:cNvSpPr>
            <a:spLocks noGrp="1"/>
          </p:cNvSpPr>
          <p:nvPr>
            <p:ph type="title"/>
          </p:nvPr>
        </p:nvSpPr>
        <p:spPr/>
        <p:txBody>
          <a:bodyPr/>
          <a:lstStyle/>
          <a:p>
            <a:r>
              <a:rPr lang="en-GB" dirty="0"/>
              <a:t>Gaps in weight management support</a:t>
            </a:r>
          </a:p>
        </p:txBody>
      </p:sp>
      <p:sp>
        <p:nvSpPr>
          <p:cNvPr id="3" name="Content Placeholder 2">
            <a:extLst>
              <a:ext uri="{FF2B5EF4-FFF2-40B4-BE49-F238E27FC236}">
                <a16:creationId xmlns:a16="http://schemas.microsoft.com/office/drawing/2014/main" id="{C443175E-A04E-4840-89BA-5D4D49553443}"/>
              </a:ext>
            </a:extLst>
          </p:cNvPr>
          <p:cNvSpPr>
            <a:spLocks noGrp="1"/>
          </p:cNvSpPr>
          <p:nvPr>
            <p:ph idx="1"/>
          </p:nvPr>
        </p:nvSpPr>
        <p:spPr/>
        <p:txBody>
          <a:bodyPr/>
          <a:lstStyle/>
          <a:p>
            <a:r>
              <a:rPr lang="en-GB" dirty="0"/>
              <a:t>Help not offered until people gain weight</a:t>
            </a:r>
          </a:p>
          <a:p>
            <a:r>
              <a:rPr lang="en-GB" dirty="0"/>
              <a:t>Help offered briefly but not sustained</a:t>
            </a:r>
          </a:p>
          <a:p>
            <a:r>
              <a:rPr lang="en-GB" dirty="0"/>
              <a:t>Lack of information about effects of medication</a:t>
            </a:r>
          </a:p>
          <a:p>
            <a:r>
              <a:rPr lang="en-GB" dirty="0"/>
              <a:t>Feeling blamed, shamed and set up to fail if you don’t lose weight</a:t>
            </a:r>
          </a:p>
          <a:p>
            <a:r>
              <a:rPr lang="en-GB" dirty="0"/>
              <a:t>Poor recognition of emotional aspects of eating</a:t>
            </a:r>
          </a:p>
        </p:txBody>
      </p:sp>
    </p:spTree>
    <p:extLst>
      <p:ext uri="{BB962C8B-B14F-4D97-AF65-F5344CB8AC3E}">
        <p14:creationId xmlns:p14="http://schemas.microsoft.com/office/powerpoint/2010/main" val="22761924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0F493-9847-45EB-BBB7-FA70914A4A84}"/>
              </a:ext>
            </a:extLst>
          </p:cNvPr>
          <p:cNvSpPr>
            <a:spLocks noGrp="1"/>
          </p:cNvSpPr>
          <p:nvPr>
            <p:ph type="title"/>
          </p:nvPr>
        </p:nvSpPr>
        <p:spPr/>
        <p:txBody>
          <a:bodyPr/>
          <a:lstStyle/>
          <a:p>
            <a:r>
              <a:rPr lang="en-GB" dirty="0"/>
              <a:t>What service users would find helpful (1)</a:t>
            </a:r>
          </a:p>
        </p:txBody>
      </p:sp>
      <p:sp>
        <p:nvSpPr>
          <p:cNvPr id="3" name="Content Placeholder 2">
            <a:extLst>
              <a:ext uri="{FF2B5EF4-FFF2-40B4-BE49-F238E27FC236}">
                <a16:creationId xmlns:a16="http://schemas.microsoft.com/office/drawing/2014/main" id="{8ED0804F-2AEE-4FCA-8965-A3530ABF1CE1}"/>
              </a:ext>
            </a:extLst>
          </p:cNvPr>
          <p:cNvSpPr>
            <a:spLocks noGrp="1"/>
          </p:cNvSpPr>
          <p:nvPr>
            <p:ph idx="1"/>
          </p:nvPr>
        </p:nvSpPr>
        <p:spPr/>
        <p:txBody>
          <a:bodyPr/>
          <a:lstStyle/>
          <a:p>
            <a:r>
              <a:rPr lang="en-GB" dirty="0"/>
              <a:t>Trusted people to work with you:</a:t>
            </a:r>
          </a:p>
          <a:p>
            <a:pPr lvl="1"/>
            <a:r>
              <a:rPr lang="en-GB" dirty="0"/>
              <a:t>“It is difficult to build trust with a person or a service, it would take time to build that bond to then open up about some very personal matters.” </a:t>
            </a:r>
          </a:p>
          <a:p>
            <a:r>
              <a:rPr lang="en-GB" dirty="0"/>
              <a:t>Support to take the first steps:</a:t>
            </a:r>
          </a:p>
          <a:p>
            <a:pPr lvl="1"/>
            <a:r>
              <a:rPr lang="en-GB" dirty="0"/>
              <a:t>“Having help to leave the house in the first place – once you’re out, you can do something like walking but taking that first step is the issue so really the greatest assistance would be in this.” </a:t>
            </a:r>
          </a:p>
          <a:p>
            <a:pPr lvl="1"/>
            <a:endParaRPr lang="en-GB" dirty="0"/>
          </a:p>
        </p:txBody>
      </p:sp>
    </p:spTree>
    <p:extLst>
      <p:ext uri="{BB962C8B-B14F-4D97-AF65-F5344CB8AC3E}">
        <p14:creationId xmlns:p14="http://schemas.microsoft.com/office/powerpoint/2010/main" val="17482509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55635-4731-492E-A80B-0BE9BA3715B7}"/>
              </a:ext>
            </a:extLst>
          </p:cNvPr>
          <p:cNvSpPr>
            <a:spLocks noGrp="1"/>
          </p:cNvSpPr>
          <p:nvPr>
            <p:ph type="title"/>
          </p:nvPr>
        </p:nvSpPr>
        <p:spPr/>
        <p:txBody>
          <a:bodyPr/>
          <a:lstStyle/>
          <a:p>
            <a:r>
              <a:rPr lang="en-GB" dirty="0"/>
              <a:t>What service users would find helpful (2)</a:t>
            </a:r>
          </a:p>
        </p:txBody>
      </p:sp>
      <p:sp>
        <p:nvSpPr>
          <p:cNvPr id="3" name="Content Placeholder 2">
            <a:extLst>
              <a:ext uri="{FF2B5EF4-FFF2-40B4-BE49-F238E27FC236}">
                <a16:creationId xmlns:a16="http://schemas.microsoft.com/office/drawing/2014/main" id="{699189B4-C771-412C-9EFC-2731E171B267}"/>
              </a:ext>
            </a:extLst>
          </p:cNvPr>
          <p:cNvSpPr>
            <a:spLocks noGrp="1"/>
          </p:cNvSpPr>
          <p:nvPr>
            <p:ph idx="1"/>
          </p:nvPr>
        </p:nvSpPr>
        <p:spPr/>
        <p:txBody>
          <a:bodyPr/>
          <a:lstStyle/>
          <a:p>
            <a:r>
              <a:rPr lang="en-GB" dirty="0"/>
              <a:t>Focus on enjoyment, not numbers:</a:t>
            </a:r>
          </a:p>
          <a:p>
            <a:pPr lvl="1"/>
            <a:r>
              <a:rPr lang="en-GB" dirty="0"/>
              <a:t>“Exercise is still rewarding and also helps to regulate my mood…  Just going for a walk can do wonders for your mood.” </a:t>
            </a:r>
          </a:p>
          <a:p>
            <a:r>
              <a:rPr lang="en-GB" dirty="0"/>
              <a:t>Proactive help to find the right solutions:</a:t>
            </a:r>
          </a:p>
          <a:p>
            <a:pPr lvl="1"/>
            <a:r>
              <a:rPr lang="en-GB" dirty="0"/>
              <a:t>“When I was depressed it took me a long time to say, ‘I need help,’ and then when I was offered some help, I needed to be helped to choose which avenue to go down, instead of saying, ‘Well here is a list of such and such, try and identify yourself where you fit in’.”</a:t>
            </a:r>
          </a:p>
        </p:txBody>
      </p:sp>
    </p:spTree>
    <p:extLst>
      <p:ext uri="{BB962C8B-B14F-4D97-AF65-F5344CB8AC3E}">
        <p14:creationId xmlns:p14="http://schemas.microsoft.com/office/powerpoint/2010/main" val="3802597574"/>
      </p:ext>
    </p:extLst>
  </p:cSld>
  <p:clrMapOvr>
    <a:masterClrMapping/>
  </p:clrMapOvr>
</p:sld>
</file>

<file path=ppt/theme/theme1.xml><?xml version="1.0" encoding="utf-8"?>
<a:theme xmlns:a="http://schemas.openxmlformats.org/drawingml/2006/main" name="Blank">
  <a:themeElements>
    <a:clrScheme name="">
      <a:dk1>
        <a:srgbClr val="000000"/>
      </a:dk1>
      <a:lt1>
        <a:srgbClr val="FFFFFF"/>
      </a:lt1>
      <a:dk2>
        <a:srgbClr val="539D31"/>
      </a:dk2>
      <a:lt2>
        <a:srgbClr val="808080"/>
      </a:lt2>
      <a:accent1>
        <a:srgbClr val="DEECD4"/>
      </a:accent1>
      <a:accent2>
        <a:srgbClr val="333399"/>
      </a:accent2>
      <a:accent3>
        <a:srgbClr val="FFFFFF"/>
      </a:accent3>
      <a:accent4>
        <a:srgbClr val="000000"/>
      </a:accent4>
      <a:accent5>
        <a:srgbClr val="ECF4E6"/>
      </a:accent5>
      <a:accent6>
        <a:srgbClr val="2D2D8A"/>
      </a:accent6>
      <a:hlink>
        <a:srgbClr val="53AF31"/>
      </a:hlink>
      <a:folHlink>
        <a:srgbClr val="53AF31"/>
      </a:folHlink>
    </a:clrScheme>
    <a:fontScheme name="Blank Presentation">
      <a:majorFont>
        <a:latin typeface="Tahoma"/>
        <a:ea typeface="ＭＳ Ｐゴシック"/>
        <a:cs typeface=""/>
      </a:majorFont>
      <a:minorFont>
        <a:latin typeface="Tahom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GB" sz="2400" b="0" i="0" u="none" strike="noStrike" cap="none" normalizeH="0" baseline="0" smtClean="0">
            <a:ln>
              <a:noFill/>
            </a:ln>
            <a:solidFill>
              <a:schemeClr val="bg1"/>
            </a:solidFill>
            <a:effectLst/>
            <a:latin typeface="Tahoma" pitchFamily="34" charset="0"/>
            <a:ea typeface="ＭＳ Ｐゴシック" pitchFamily="16" charset="-128"/>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GB" sz="2400" b="0" i="0" u="none" strike="noStrike" cap="none" normalizeH="0" baseline="0" smtClean="0">
            <a:ln>
              <a:noFill/>
            </a:ln>
            <a:solidFill>
              <a:schemeClr val="bg1"/>
            </a:solidFill>
            <a:effectLst/>
            <a:latin typeface="Tahoma" pitchFamily="34" charset="0"/>
            <a:ea typeface="ＭＳ Ｐゴシック" pitchFamily="16"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D9499E21-13BB-474F-9F27-FD9181C464CD}" vid="{21B90EDE-BD3E-4017-B015-47D75A693F0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D84DB5B3480334BA2978E0715BCF6AB" ma:contentTypeVersion="12" ma:contentTypeDescription="Create a new document." ma:contentTypeScope="" ma:versionID="c5b28e6b6424cb03c15d173cc2610789">
  <xsd:schema xmlns:xsd="http://www.w3.org/2001/XMLSchema" xmlns:xs="http://www.w3.org/2001/XMLSchema" xmlns:p="http://schemas.microsoft.com/office/2006/metadata/properties" xmlns:ns3="e5fad4cb-c9cd-4a4e-bbc1-9ee0d6f15cd3" xmlns:ns4="41d0341b-0d9c-4d8a-9022-921e2787eb95" targetNamespace="http://schemas.microsoft.com/office/2006/metadata/properties" ma:root="true" ma:fieldsID="a4d7eb9990d34f39fb0692cad28495f8" ns3:_="" ns4:_="">
    <xsd:import namespace="e5fad4cb-c9cd-4a4e-bbc1-9ee0d6f15cd3"/>
    <xsd:import namespace="41d0341b-0d9c-4d8a-9022-921e2787eb95"/>
    <xsd:element name="properties">
      <xsd:complexType>
        <xsd:sequence>
          <xsd:element name="documentManagement">
            <xsd:complexType>
              <xsd:all>
                <xsd:element ref="ns3:MediaServiceMetadata" minOccurs="0"/>
                <xsd:element ref="ns3:MediaServiceFastMetadata" minOccurs="0"/>
                <xsd:element ref="ns3:MediaServiceDateTaken"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fad4cb-c9cd-4a4e-bbc1-9ee0d6f15cd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1d0341b-0d9c-4d8a-9022-921e2787eb95"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A794387-BD65-4F27-9820-0286029B148E}">
  <ds:schemaRefs>
    <ds:schemaRef ds:uri="http://schemas.microsoft.com/office/infopath/2007/PartnerControls"/>
    <ds:schemaRef ds:uri="http://purl.org/dc/terms/"/>
    <ds:schemaRef ds:uri="http://schemas.openxmlformats.org/package/2006/metadata/core-properties"/>
    <ds:schemaRef ds:uri="e5fad4cb-c9cd-4a4e-bbc1-9ee0d6f15cd3"/>
    <ds:schemaRef ds:uri="http://purl.org/dc/dcmitype/"/>
    <ds:schemaRef ds:uri="http://purl.org/dc/elements/1.1/"/>
    <ds:schemaRef ds:uri="http://schemas.microsoft.com/office/2006/documentManagement/types"/>
    <ds:schemaRef ds:uri="41d0341b-0d9c-4d8a-9022-921e2787eb95"/>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20C622D4-736F-4DC2-85FF-CEB45281DE05}">
  <ds:schemaRefs>
    <ds:schemaRef ds:uri="http://schemas.microsoft.com/sharepoint/v3/contenttype/forms"/>
  </ds:schemaRefs>
</ds:datastoreItem>
</file>

<file path=customXml/itemProps3.xml><?xml version="1.0" encoding="utf-8"?>
<ds:datastoreItem xmlns:ds="http://schemas.openxmlformats.org/officeDocument/2006/customXml" ds:itemID="{72980607-6E22-45CD-845E-2480EAF872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5fad4cb-c9cd-4a4e-bbc1-9ee0d6f15cd3"/>
    <ds:schemaRef ds:uri="41d0341b-0d9c-4d8a-9022-921e2787eb9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TotalTime>24969</TotalTime>
  <Words>653</Words>
  <Application>Microsoft Office PowerPoint</Application>
  <PresentationFormat>On-screen Show (4:3)</PresentationFormat>
  <Paragraphs>58</Paragraphs>
  <Slides>13</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Tahoma</vt:lpstr>
      <vt:lpstr>Blank</vt:lpstr>
      <vt:lpstr>Weight management and severe mental illness </vt:lpstr>
      <vt:lpstr>Mental and physical health </vt:lpstr>
      <vt:lpstr>Physical health inequalities</vt:lpstr>
      <vt:lpstr>Experiences of weight and mental health</vt:lpstr>
      <vt:lpstr>Weight gain and  mental illness</vt:lpstr>
      <vt:lpstr>Experiences of weight and mental health</vt:lpstr>
      <vt:lpstr>Gaps in weight management support</vt:lpstr>
      <vt:lpstr>What service users would find helpful (1)</vt:lpstr>
      <vt:lpstr>What service users would find helpful (2)</vt:lpstr>
      <vt:lpstr>Ideas to improve  weight management support</vt:lpstr>
      <vt:lpstr>Policies and initiatives</vt:lpstr>
      <vt:lpstr>Useful resources</vt:lpstr>
      <vt:lpstr>Thank you </vt:lpstr>
    </vt:vector>
  </TitlesOfParts>
  <Company>The Centre for Mental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Mental health policy now and in the future…</dc:title>
  <dc:creator>Andy Bell</dc:creator>
  <cp:lastModifiedBy>Holly Jones</cp:lastModifiedBy>
  <cp:revision>212</cp:revision>
  <cp:lastPrinted>2015-03-20T12:23:28Z</cp:lastPrinted>
  <dcterms:created xsi:type="dcterms:W3CDTF">2014-04-17T14:20:02Z</dcterms:created>
  <dcterms:modified xsi:type="dcterms:W3CDTF">2020-04-03T13:50:23Z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0x010100AD84DB5B3480334BA2978E0715BCF6AB</vt:lpwstr>
  </property>
  <property fmtid="{D5CDD505-2E9C-101B-9397-08002B2CF9AE}" pid="3" name="IsMyDocuments">
    <vt:bool>true</vt:bool>
  </property>
</Properties>
</file>